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8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29"/>
  </p:notesMasterIdLst>
  <p:handoutMasterIdLst>
    <p:handoutMasterId r:id="rId30"/>
  </p:handoutMasterIdLst>
  <p:sldIdLst>
    <p:sldId id="296" r:id="rId2"/>
    <p:sldId id="263" r:id="rId3"/>
    <p:sldId id="264" r:id="rId4"/>
    <p:sldId id="332" r:id="rId5"/>
    <p:sldId id="311" r:id="rId6"/>
    <p:sldId id="333" r:id="rId7"/>
    <p:sldId id="303" r:id="rId8"/>
    <p:sldId id="302" r:id="rId9"/>
    <p:sldId id="313" r:id="rId10"/>
    <p:sldId id="265" r:id="rId11"/>
    <p:sldId id="299" r:id="rId12"/>
    <p:sldId id="316" r:id="rId13"/>
    <p:sldId id="318" r:id="rId14"/>
    <p:sldId id="266" r:id="rId15"/>
    <p:sldId id="304" r:id="rId16"/>
    <p:sldId id="312" r:id="rId17"/>
    <p:sldId id="305" r:id="rId18"/>
    <p:sldId id="306" r:id="rId19"/>
    <p:sldId id="319" r:id="rId20"/>
    <p:sldId id="307" r:id="rId21"/>
    <p:sldId id="308" r:id="rId22"/>
    <p:sldId id="309" r:id="rId23"/>
    <p:sldId id="310" r:id="rId24"/>
    <p:sldId id="321" r:id="rId25"/>
    <p:sldId id="322" r:id="rId26"/>
    <p:sldId id="323" r:id="rId27"/>
    <p:sldId id="324" r:id="rId28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0000"/>
    <a:srgbClr val="FF3300"/>
    <a:srgbClr val="336600"/>
    <a:srgbClr val="3333FF"/>
    <a:srgbClr val="996633"/>
    <a:srgbClr val="0099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87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1CA9F-1441-4326-92B0-BDCBB4F5761C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1D807-CB6D-44C7-A159-7B308BFC69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77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8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8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F41680D-708D-40AD-BF63-A53A6F527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6469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B29330-39C9-432E-B379-10A92D2DB3B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119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FAA6A-B1A8-4F07-A69F-81494C69A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92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12C41-D35B-4613-81F7-0AB02D40A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941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5FF8B-AC4A-442E-AC29-AF3B36C99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928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D0A21-517A-456F-8B9A-7A7A67638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115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8349B-584D-450F-AA2A-ACAC5A45E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601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7FD93-9814-43E2-A7A5-4E2AA8A1F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837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AE2C7-CFB1-4925-A8D8-9E6A0E45D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686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5CA1F-72C4-41DA-9912-45AE7E40D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803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2BC14-B0AC-472D-B406-430FE4394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497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84C78-820C-4291-9CFD-FE5FE2439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768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7685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95DE0-3037-4D55-9B5A-BFC431C29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399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E02FD-0F06-4D7E-BF4E-FFA77FE8C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7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Титульный слайд"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68 w 2123"/>
                <a:gd name="T1" fmla="*/ 834 h 1696"/>
                <a:gd name="T2" fmla="*/ 532 w 2123"/>
                <a:gd name="T3" fmla="*/ 547 h 1696"/>
                <a:gd name="T4" fmla="*/ 658 w 2123"/>
                <a:gd name="T5" fmla="*/ 317 h 1696"/>
                <a:gd name="T6" fmla="*/ 907 w 2123"/>
                <a:gd name="T7" fmla="*/ 470 h 1696"/>
                <a:gd name="T8" fmla="*/ 1190 w 2123"/>
                <a:gd name="T9" fmla="*/ 695 h 1696"/>
                <a:gd name="T10" fmla="*/ 1451 w 2123"/>
                <a:gd name="T11" fmla="*/ 887 h 1696"/>
                <a:gd name="T12" fmla="*/ 1764 w 2123"/>
                <a:gd name="T13" fmla="*/ 1088 h 1696"/>
                <a:gd name="T14" fmla="*/ 1843 w 2123"/>
                <a:gd name="T15" fmla="*/ 1130 h 1696"/>
                <a:gd name="T16" fmla="*/ 1799 w 2123"/>
                <a:gd name="T17" fmla="*/ 1084 h 1696"/>
                <a:gd name="T18" fmla="*/ 1383 w 2123"/>
                <a:gd name="T19" fmla="*/ 801 h 1696"/>
                <a:gd name="T20" fmla="*/ 1064 w 2123"/>
                <a:gd name="T21" fmla="*/ 547 h 1696"/>
                <a:gd name="T22" fmla="*/ 707 w 2123"/>
                <a:gd name="T23" fmla="*/ 263 h 1696"/>
                <a:gd name="T24" fmla="*/ 979 w 2123"/>
                <a:gd name="T25" fmla="*/ 249 h 1696"/>
                <a:gd name="T26" fmla="*/ 1258 w 2123"/>
                <a:gd name="T27" fmla="*/ 254 h 1696"/>
                <a:gd name="T28" fmla="*/ 1582 w 2123"/>
                <a:gd name="T29" fmla="*/ 215 h 1696"/>
                <a:gd name="T30" fmla="*/ 2079 w 2123"/>
                <a:gd name="T31" fmla="*/ 157 h 1696"/>
                <a:gd name="T32" fmla="*/ 2031 w 2123"/>
                <a:gd name="T33" fmla="*/ 139 h 1696"/>
                <a:gd name="T34" fmla="*/ 1511 w 2123"/>
                <a:gd name="T35" fmla="*/ 206 h 1696"/>
                <a:gd name="T36" fmla="*/ 1184 w 2123"/>
                <a:gd name="T37" fmla="*/ 220 h 1696"/>
                <a:gd name="T38" fmla="*/ 743 w 2123"/>
                <a:gd name="T39" fmla="*/ 206 h 1696"/>
                <a:gd name="T40" fmla="*/ 803 w 2123"/>
                <a:gd name="T41" fmla="*/ 182 h 1696"/>
                <a:gd name="T42" fmla="*/ 1118 w 2123"/>
                <a:gd name="T43" fmla="*/ 0 h 1696"/>
                <a:gd name="T44" fmla="*/ 1064 w 2123"/>
                <a:gd name="T45" fmla="*/ 24 h 1696"/>
                <a:gd name="T46" fmla="*/ 990 w 2123"/>
                <a:gd name="T47" fmla="*/ 67 h 1696"/>
                <a:gd name="T48" fmla="*/ 839 w 2123"/>
                <a:gd name="T49" fmla="*/ 153 h 1696"/>
                <a:gd name="T50" fmla="*/ 658 w 2123"/>
                <a:gd name="T51" fmla="*/ 225 h 1696"/>
                <a:gd name="T52" fmla="*/ 622 w 2123"/>
                <a:gd name="T53" fmla="*/ 288 h 1696"/>
                <a:gd name="T54" fmla="*/ 297 w 2123"/>
                <a:gd name="T55" fmla="*/ 470 h 1696"/>
                <a:gd name="T56" fmla="*/ 0 w 2123"/>
                <a:gd name="T57" fmla="*/ 581 h 1696"/>
                <a:gd name="T58" fmla="*/ 0 w 2123"/>
                <a:gd name="T59" fmla="*/ 585 h 1696"/>
                <a:gd name="T60" fmla="*/ 0 w 2123"/>
                <a:gd name="T61" fmla="*/ 614 h 1696"/>
                <a:gd name="T62" fmla="*/ 291 w 2123"/>
                <a:gd name="T63" fmla="*/ 508 h 1696"/>
                <a:gd name="T64" fmla="*/ 580 w 2123"/>
                <a:gd name="T65" fmla="*/ 345 h 1696"/>
                <a:gd name="T66" fmla="*/ 496 w 2123"/>
                <a:gd name="T67" fmla="*/ 537 h 1696"/>
                <a:gd name="T68" fmla="*/ 514 w 2123"/>
                <a:gd name="T69" fmla="*/ 796 h 1696"/>
                <a:gd name="T70" fmla="*/ 452 w 2123"/>
                <a:gd name="T71" fmla="*/ 934 h 1696"/>
                <a:gd name="T72" fmla="*/ 321 w 2123"/>
                <a:gd name="T73" fmla="*/ 1184 h 1696"/>
                <a:gd name="T74" fmla="*/ 315 w 2123"/>
                <a:gd name="T75" fmla="*/ 1357 h 1696"/>
                <a:gd name="T76" fmla="*/ 321 w 2123"/>
                <a:gd name="T77" fmla="*/ 1357 h 1696"/>
                <a:gd name="T78" fmla="*/ 339 w 2123"/>
                <a:gd name="T79" fmla="*/ 1242 h 1696"/>
                <a:gd name="T80" fmla="*/ 568 w 2123"/>
                <a:gd name="T81" fmla="*/ 834 h 1696"/>
                <a:gd name="T82" fmla="*/ 568 w 2123"/>
                <a:gd name="T83" fmla="*/ 834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7 w 969"/>
                <a:gd name="T1" fmla="*/ 1198 h 1192"/>
                <a:gd name="T2" fmla="*/ 498 w 969"/>
                <a:gd name="T3" fmla="*/ 1204 h 1192"/>
                <a:gd name="T4" fmla="*/ 588 w 969"/>
                <a:gd name="T5" fmla="*/ 1162 h 1192"/>
                <a:gd name="T6" fmla="*/ 825 w 969"/>
                <a:gd name="T7" fmla="*/ 1097 h 1192"/>
                <a:gd name="T8" fmla="*/ 949 w 969"/>
                <a:gd name="T9" fmla="*/ 1067 h 1192"/>
                <a:gd name="T10" fmla="*/ 771 w 969"/>
                <a:gd name="T11" fmla="*/ 998 h 1192"/>
                <a:gd name="T12" fmla="*/ 564 w 969"/>
                <a:gd name="T13" fmla="*/ 961 h 1192"/>
                <a:gd name="T14" fmla="*/ 201 w 969"/>
                <a:gd name="T15" fmla="*/ 979 h 1192"/>
                <a:gd name="T16" fmla="*/ 303 w 969"/>
                <a:gd name="T17" fmla="*/ 901 h 1192"/>
                <a:gd name="T18" fmla="*/ 504 w 969"/>
                <a:gd name="T19" fmla="*/ 811 h 1192"/>
                <a:gd name="T20" fmla="*/ 706 w 969"/>
                <a:gd name="T21" fmla="*/ 679 h 1192"/>
                <a:gd name="T22" fmla="*/ 712 w 969"/>
                <a:gd name="T23" fmla="*/ 679 h 1192"/>
                <a:gd name="T24" fmla="*/ 724 w 969"/>
                <a:gd name="T25" fmla="*/ 673 h 1192"/>
                <a:gd name="T26" fmla="*/ 765 w 969"/>
                <a:gd name="T27" fmla="*/ 655 h 1192"/>
                <a:gd name="T28" fmla="*/ 789 w 969"/>
                <a:gd name="T29" fmla="*/ 649 h 1192"/>
                <a:gd name="T30" fmla="*/ 801 w 969"/>
                <a:gd name="T31" fmla="*/ 637 h 1192"/>
                <a:gd name="T32" fmla="*/ 807 w 969"/>
                <a:gd name="T33" fmla="*/ 625 h 1192"/>
                <a:gd name="T34" fmla="*/ 801 w 969"/>
                <a:gd name="T35" fmla="*/ 619 h 1192"/>
                <a:gd name="T36" fmla="*/ 795 w 969"/>
                <a:gd name="T37" fmla="*/ 607 h 1192"/>
                <a:gd name="T38" fmla="*/ 795 w 969"/>
                <a:gd name="T39" fmla="*/ 579 h 1192"/>
                <a:gd name="T40" fmla="*/ 807 w 969"/>
                <a:gd name="T41" fmla="*/ 549 h 1192"/>
                <a:gd name="T42" fmla="*/ 819 w 969"/>
                <a:gd name="T43" fmla="*/ 519 h 1192"/>
                <a:gd name="T44" fmla="*/ 837 w 969"/>
                <a:gd name="T45" fmla="*/ 489 h 1192"/>
                <a:gd name="T46" fmla="*/ 849 w 969"/>
                <a:gd name="T47" fmla="*/ 459 h 1192"/>
                <a:gd name="T48" fmla="*/ 857 w 969"/>
                <a:gd name="T49" fmla="*/ 441 h 1192"/>
                <a:gd name="T50" fmla="*/ 865 w 969"/>
                <a:gd name="T51" fmla="*/ 435 h 1192"/>
                <a:gd name="T52" fmla="*/ 865 w 969"/>
                <a:gd name="T53" fmla="*/ 351 h 1192"/>
                <a:gd name="T54" fmla="*/ 865 w 969"/>
                <a:gd name="T55" fmla="*/ 345 h 1192"/>
                <a:gd name="T56" fmla="*/ 871 w 969"/>
                <a:gd name="T57" fmla="*/ 339 h 1192"/>
                <a:gd name="T58" fmla="*/ 889 w 969"/>
                <a:gd name="T59" fmla="*/ 309 h 1192"/>
                <a:gd name="T60" fmla="*/ 901 w 969"/>
                <a:gd name="T61" fmla="*/ 273 h 1192"/>
                <a:gd name="T62" fmla="*/ 913 w 969"/>
                <a:gd name="T63" fmla="*/ 243 h 1192"/>
                <a:gd name="T64" fmla="*/ 919 w 969"/>
                <a:gd name="T65" fmla="*/ 231 h 1192"/>
                <a:gd name="T66" fmla="*/ 925 w 969"/>
                <a:gd name="T67" fmla="*/ 219 h 1192"/>
                <a:gd name="T68" fmla="*/ 943 w 969"/>
                <a:gd name="T69" fmla="*/ 173 h 1192"/>
                <a:gd name="T70" fmla="*/ 961 w 969"/>
                <a:gd name="T71" fmla="*/ 137 h 1192"/>
                <a:gd name="T72" fmla="*/ 967 w 969"/>
                <a:gd name="T73" fmla="*/ 125 h 1192"/>
                <a:gd name="T74" fmla="*/ 967 w 969"/>
                <a:gd name="T75" fmla="*/ 119 h 1192"/>
                <a:gd name="T76" fmla="*/ 985 w 969"/>
                <a:gd name="T77" fmla="*/ 0 h 1192"/>
                <a:gd name="T78" fmla="*/ 961 w 969"/>
                <a:gd name="T79" fmla="*/ 47 h 1192"/>
                <a:gd name="T80" fmla="*/ 795 w 969"/>
                <a:gd name="T81" fmla="*/ 113 h 1192"/>
                <a:gd name="T82" fmla="*/ 718 w 969"/>
                <a:gd name="T83" fmla="*/ 161 h 1192"/>
                <a:gd name="T84" fmla="*/ 468 w 969"/>
                <a:gd name="T85" fmla="*/ 237 h 1192"/>
                <a:gd name="T86" fmla="*/ 285 w 969"/>
                <a:gd name="T87" fmla="*/ 291 h 1192"/>
                <a:gd name="T88" fmla="*/ 177 w 969"/>
                <a:gd name="T89" fmla="*/ 297 h 1192"/>
                <a:gd name="T90" fmla="*/ 12 w 969"/>
                <a:gd name="T91" fmla="*/ 489 h 1192"/>
                <a:gd name="T92" fmla="*/ 0 w 969"/>
                <a:gd name="T93" fmla="*/ 513 h 1192"/>
                <a:gd name="T94" fmla="*/ 0 w 969"/>
                <a:gd name="T95" fmla="*/ 1198 h 1192"/>
                <a:gd name="T96" fmla="*/ 96 w 969"/>
                <a:gd name="T97" fmla="*/ 1192 h 1192"/>
                <a:gd name="T98" fmla="*/ 327 w 969"/>
                <a:gd name="T99" fmla="*/ 1198 h 1192"/>
                <a:gd name="T100" fmla="*/ 327 w 969"/>
                <a:gd name="T101" fmla="*/ 1198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50 w 2176"/>
                <a:gd name="T1" fmla="*/ 775 h 1505"/>
                <a:gd name="T2" fmla="*/ 1210 w 2176"/>
                <a:gd name="T3" fmla="*/ 1243 h 1505"/>
                <a:gd name="T4" fmla="*/ 972 w 2176"/>
                <a:gd name="T5" fmla="*/ 1201 h 1505"/>
                <a:gd name="T6" fmla="*/ 735 w 2176"/>
                <a:gd name="T7" fmla="*/ 1135 h 1505"/>
                <a:gd name="T8" fmla="*/ 450 w 2176"/>
                <a:gd name="T9" fmla="*/ 1117 h 1505"/>
                <a:gd name="T10" fmla="*/ 0 w 2176"/>
                <a:gd name="T11" fmla="*/ 1087 h 1505"/>
                <a:gd name="T12" fmla="*/ 30 w 2176"/>
                <a:gd name="T13" fmla="*/ 1123 h 1505"/>
                <a:gd name="T14" fmla="*/ 504 w 2176"/>
                <a:gd name="T15" fmla="*/ 1141 h 1505"/>
                <a:gd name="T16" fmla="*/ 789 w 2176"/>
                <a:gd name="T17" fmla="*/ 1195 h 1505"/>
                <a:gd name="T18" fmla="*/ 1150 w 2176"/>
                <a:gd name="T19" fmla="*/ 1313 h 1505"/>
                <a:gd name="T20" fmla="*/ 1086 w 2176"/>
                <a:gd name="T21" fmla="*/ 1331 h 1505"/>
                <a:gd name="T22" fmla="*/ 723 w 2176"/>
                <a:gd name="T23" fmla="*/ 1517 h 1505"/>
                <a:gd name="T24" fmla="*/ 777 w 2176"/>
                <a:gd name="T25" fmla="*/ 1493 h 1505"/>
                <a:gd name="T26" fmla="*/ 877 w 2176"/>
                <a:gd name="T27" fmla="*/ 1451 h 1505"/>
                <a:gd name="T28" fmla="*/ 1038 w 2176"/>
                <a:gd name="T29" fmla="*/ 1367 h 1505"/>
                <a:gd name="T30" fmla="*/ 1234 w 2176"/>
                <a:gd name="T31" fmla="*/ 1307 h 1505"/>
                <a:gd name="T32" fmla="*/ 1287 w 2176"/>
                <a:gd name="T33" fmla="*/ 1231 h 1505"/>
                <a:gd name="T34" fmla="*/ 1660 w 2176"/>
                <a:gd name="T35" fmla="*/ 1051 h 1505"/>
                <a:gd name="T36" fmla="*/ 1963 w 2176"/>
                <a:gd name="T37" fmla="*/ 961 h 1505"/>
                <a:gd name="T38" fmla="*/ 2212 w 2176"/>
                <a:gd name="T39" fmla="*/ 829 h 1505"/>
                <a:gd name="T40" fmla="*/ 1993 w 2176"/>
                <a:gd name="T41" fmla="*/ 919 h 1505"/>
                <a:gd name="T42" fmla="*/ 1684 w 2176"/>
                <a:gd name="T43" fmla="*/ 997 h 1505"/>
                <a:gd name="T44" fmla="*/ 1363 w 2176"/>
                <a:gd name="T45" fmla="*/ 1159 h 1505"/>
                <a:gd name="T46" fmla="*/ 1525 w 2176"/>
                <a:gd name="T47" fmla="*/ 913 h 1505"/>
                <a:gd name="T48" fmla="*/ 1648 w 2176"/>
                <a:gd name="T49" fmla="*/ 549 h 1505"/>
                <a:gd name="T50" fmla="*/ 1768 w 2176"/>
                <a:gd name="T51" fmla="*/ 376 h 1505"/>
                <a:gd name="T52" fmla="*/ 2011 w 2176"/>
                <a:gd name="T53" fmla="*/ 60 h 1505"/>
                <a:gd name="T54" fmla="*/ 2035 w 2176"/>
                <a:gd name="T55" fmla="*/ 0 h 1505"/>
                <a:gd name="T56" fmla="*/ 2005 w 2176"/>
                <a:gd name="T57" fmla="*/ 0 h 1505"/>
                <a:gd name="T58" fmla="*/ 1624 w 2176"/>
                <a:gd name="T59" fmla="*/ 484 h 1505"/>
                <a:gd name="T60" fmla="*/ 1501 w 2176"/>
                <a:gd name="T61" fmla="*/ 895 h 1505"/>
                <a:gd name="T62" fmla="*/ 1275 w 2176"/>
                <a:gd name="T63" fmla="*/ 1183 h 1505"/>
                <a:gd name="T64" fmla="*/ 1150 w 2176"/>
                <a:gd name="T65" fmla="*/ 913 h 1505"/>
                <a:gd name="T66" fmla="*/ 1026 w 2176"/>
                <a:gd name="T67" fmla="*/ 544 h 1505"/>
                <a:gd name="T68" fmla="*/ 901 w 2176"/>
                <a:gd name="T69" fmla="*/ 222 h 1505"/>
                <a:gd name="T70" fmla="*/ 801 w 2176"/>
                <a:gd name="T71" fmla="*/ 0 h 1505"/>
                <a:gd name="T72" fmla="*/ 765 w 2176"/>
                <a:gd name="T73" fmla="*/ 0 h 1505"/>
                <a:gd name="T74" fmla="*/ 919 w 2176"/>
                <a:gd name="T75" fmla="*/ 358 h 1505"/>
                <a:gd name="T76" fmla="*/ 1050 w 2176"/>
                <a:gd name="T77" fmla="*/ 775 h 1505"/>
                <a:gd name="T78" fmla="*/ 1050 w 2176"/>
                <a:gd name="T79" fmla="*/ 775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5 w 813"/>
                <a:gd name="T1" fmla="*/ 568 h 804"/>
                <a:gd name="T2" fmla="*/ 333 w 813"/>
                <a:gd name="T3" fmla="*/ 442 h 804"/>
                <a:gd name="T4" fmla="*/ 654 w 813"/>
                <a:gd name="T5" fmla="*/ 220 h 804"/>
                <a:gd name="T6" fmla="*/ 825 w 813"/>
                <a:gd name="T7" fmla="*/ 0 h 804"/>
                <a:gd name="T8" fmla="*/ 687 w 813"/>
                <a:gd name="T9" fmla="*/ 150 h 804"/>
                <a:gd name="T10" fmla="*/ 148 w 813"/>
                <a:gd name="T11" fmla="*/ 508 h 804"/>
                <a:gd name="T12" fmla="*/ 0 w 813"/>
                <a:gd name="T13" fmla="*/ 740 h 804"/>
                <a:gd name="T14" fmla="*/ 0 w 813"/>
                <a:gd name="T15" fmla="*/ 812 h 804"/>
                <a:gd name="T16" fmla="*/ 165 w 813"/>
                <a:gd name="T17" fmla="*/ 568 h 804"/>
                <a:gd name="T18" fmla="*/ 165 w 813"/>
                <a:gd name="T19" fmla="*/ 568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8 w 759"/>
                <a:gd name="T1" fmla="*/ 66 h 107"/>
                <a:gd name="T2" fmla="*/ 771 w 759"/>
                <a:gd name="T3" fmla="*/ 0 h 107"/>
                <a:gd name="T4" fmla="*/ 504 w 759"/>
                <a:gd name="T5" fmla="*/ 36 h 107"/>
                <a:gd name="T6" fmla="*/ 142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8 w 759"/>
                <a:gd name="T15" fmla="*/ 66 h 107"/>
                <a:gd name="T16" fmla="*/ 468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11 w 3169"/>
                <a:gd name="T1" fmla="*/ 243 h 743"/>
                <a:gd name="T2" fmla="*/ 1762 w 3169"/>
                <a:gd name="T3" fmla="*/ 237 h 743"/>
                <a:gd name="T4" fmla="*/ 2123 w 3169"/>
                <a:gd name="T5" fmla="*/ 255 h 743"/>
                <a:gd name="T6" fmla="*/ 2545 w 3169"/>
                <a:gd name="T7" fmla="*/ 237 h 743"/>
                <a:gd name="T8" fmla="*/ 3221 w 3169"/>
                <a:gd name="T9" fmla="*/ 208 h 743"/>
                <a:gd name="T10" fmla="*/ 3167 w 3169"/>
                <a:gd name="T11" fmla="*/ 190 h 743"/>
                <a:gd name="T12" fmla="*/ 2462 w 3169"/>
                <a:gd name="T13" fmla="*/ 225 h 743"/>
                <a:gd name="T14" fmla="*/ 2035 w 3169"/>
                <a:gd name="T15" fmla="*/ 225 h 743"/>
                <a:gd name="T16" fmla="*/ 1483 w 3169"/>
                <a:gd name="T17" fmla="*/ 190 h 743"/>
                <a:gd name="T18" fmla="*/ 1567 w 3169"/>
                <a:gd name="T19" fmla="*/ 168 h 743"/>
                <a:gd name="T20" fmla="*/ 2071 w 3169"/>
                <a:gd name="T21" fmla="*/ 0 h 743"/>
                <a:gd name="T22" fmla="*/ 1993 w 3169"/>
                <a:gd name="T23" fmla="*/ 24 h 743"/>
                <a:gd name="T24" fmla="*/ 1868 w 3169"/>
                <a:gd name="T25" fmla="*/ 66 h 743"/>
                <a:gd name="T26" fmla="*/ 1630 w 3169"/>
                <a:gd name="T27" fmla="*/ 138 h 743"/>
                <a:gd name="T28" fmla="*/ 1362 w 3169"/>
                <a:gd name="T29" fmla="*/ 202 h 743"/>
                <a:gd name="T30" fmla="*/ 1288 w 3169"/>
                <a:gd name="T31" fmla="*/ 255 h 743"/>
                <a:gd name="T32" fmla="*/ 777 w 3169"/>
                <a:gd name="T33" fmla="*/ 417 h 743"/>
                <a:gd name="T34" fmla="*/ 339 w 3169"/>
                <a:gd name="T35" fmla="*/ 507 h 743"/>
                <a:gd name="T36" fmla="*/ 0 w 3169"/>
                <a:gd name="T37" fmla="*/ 625 h 743"/>
                <a:gd name="T38" fmla="*/ 303 w 3169"/>
                <a:gd name="T39" fmla="*/ 543 h 743"/>
                <a:gd name="T40" fmla="*/ 747 w 3169"/>
                <a:gd name="T41" fmla="*/ 453 h 743"/>
                <a:gd name="T42" fmla="*/ 1198 w 3169"/>
                <a:gd name="T43" fmla="*/ 315 h 743"/>
                <a:gd name="T44" fmla="*/ 997 w 3169"/>
                <a:gd name="T45" fmla="*/ 495 h 743"/>
                <a:gd name="T46" fmla="*/ 883 w 3169"/>
                <a:gd name="T47" fmla="*/ 751 h 743"/>
                <a:gd name="T48" fmla="*/ 877 w 3169"/>
                <a:gd name="T49" fmla="*/ 751 h 743"/>
                <a:gd name="T50" fmla="*/ 949 w 3169"/>
                <a:gd name="T51" fmla="*/ 751 h 743"/>
                <a:gd name="T52" fmla="*/ 1038 w 3169"/>
                <a:gd name="T53" fmla="*/ 501 h 743"/>
                <a:gd name="T54" fmla="*/ 1317 w 3169"/>
                <a:gd name="T55" fmla="*/ 285 h 743"/>
                <a:gd name="T56" fmla="*/ 1555 w 3169"/>
                <a:gd name="T57" fmla="*/ 453 h 743"/>
                <a:gd name="T58" fmla="*/ 1798 w 3169"/>
                <a:gd name="T59" fmla="*/ 685 h 743"/>
                <a:gd name="T60" fmla="*/ 1886 w 3169"/>
                <a:gd name="T61" fmla="*/ 751 h 743"/>
                <a:gd name="T62" fmla="*/ 1951 w 3169"/>
                <a:gd name="T63" fmla="*/ 751 h 743"/>
                <a:gd name="T64" fmla="*/ 1720 w 3169"/>
                <a:gd name="T65" fmla="*/ 531 h 743"/>
                <a:gd name="T66" fmla="*/ 1411 w 3169"/>
                <a:gd name="T67" fmla="*/ 243 h 743"/>
                <a:gd name="T68" fmla="*/ 1411 w 3169"/>
                <a:gd name="T69" fmla="*/ 243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74 w 2153"/>
                <a:gd name="T1" fmla="*/ 859 h 1930"/>
                <a:gd name="T2" fmla="*/ 1969 w 2153"/>
                <a:gd name="T3" fmla="*/ 1027 h 1930"/>
                <a:gd name="T4" fmla="*/ 2087 w 2153"/>
                <a:gd name="T5" fmla="*/ 1176 h 1930"/>
                <a:gd name="T6" fmla="*/ 2153 w 2153"/>
                <a:gd name="T7" fmla="*/ 1258 h 1930"/>
                <a:gd name="T8" fmla="*/ 2189 w 2153"/>
                <a:gd name="T9" fmla="*/ 1306 h 1930"/>
                <a:gd name="T10" fmla="*/ 1921 w 2153"/>
                <a:gd name="T11" fmla="*/ 985 h 1930"/>
                <a:gd name="T12" fmla="*/ 1892 w 2153"/>
                <a:gd name="T13" fmla="*/ 937 h 1930"/>
                <a:gd name="T14" fmla="*/ 1812 w 2153"/>
                <a:gd name="T15" fmla="*/ 1252 h 1930"/>
                <a:gd name="T16" fmla="*/ 1798 w 2153"/>
                <a:gd name="T17" fmla="*/ 1498 h 1930"/>
                <a:gd name="T18" fmla="*/ 1850 w 2153"/>
                <a:gd name="T19" fmla="*/ 1922 h 1930"/>
                <a:gd name="T20" fmla="*/ 1819 w 2153"/>
                <a:gd name="T21" fmla="*/ 1946 h 1930"/>
                <a:gd name="T22" fmla="*/ 1774 w 2153"/>
                <a:gd name="T23" fmla="*/ 1546 h 1930"/>
                <a:gd name="T24" fmla="*/ 1756 w 2153"/>
                <a:gd name="T25" fmla="*/ 1300 h 1930"/>
                <a:gd name="T26" fmla="*/ 1792 w 2153"/>
                <a:gd name="T27" fmla="*/ 1093 h 1930"/>
                <a:gd name="T28" fmla="*/ 1798 w 2153"/>
                <a:gd name="T29" fmla="*/ 883 h 1930"/>
                <a:gd name="T30" fmla="*/ 1288 w 2153"/>
                <a:gd name="T31" fmla="*/ 1015 h 1930"/>
                <a:gd name="T32" fmla="*/ 837 w 2153"/>
                <a:gd name="T33" fmla="*/ 1140 h 1930"/>
                <a:gd name="T34" fmla="*/ 327 w 2153"/>
                <a:gd name="T35" fmla="*/ 1324 h 1930"/>
                <a:gd name="T36" fmla="*/ 18 w 2153"/>
                <a:gd name="T37" fmla="*/ 1432 h 1930"/>
                <a:gd name="T38" fmla="*/ 315 w 2153"/>
                <a:gd name="T39" fmla="*/ 1294 h 1930"/>
                <a:gd name="T40" fmla="*/ 694 w 2153"/>
                <a:gd name="T41" fmla="*/ 1152 h 1930"/>
                <a:gd name="T42" fmla="*/ 1038 w 2153"/>
                <a:gd name="T43" fmla="*/ 1045 h 1930"/>
                <a:gd name="T44" fmla="*/ 1435 w 2153"/>
                <a:gd name="T45" fmla="*/ 937 h 1930"/>
                <a:gd name="T46" fmla="*/ 1720 w 2153"/>
                <a:gd name="T47" fmla="*/ 823 h 1930"/>
                <a:gd name="T48" fmla="*/ 1357 w 2153"/>
                <a:gd name="T49" fmla="*/ 627 h 1930"/>
                <a:gd name="T50" fmla="*/ 877 w 2153"/>
                <a:gd name="T51" fmla="*/ 519 h 1930"/>
                <a:gd name="T52" fmla="*/ 231 w 2153"/>
                <a:gd name="T53" fmla="*/ 161 h 1930"/>
                <a:gd name="T54" fmla="*/ 0 w 2153"/>
                <a:gd name="T55" fmla="*/ 83 h 1930"/>
                <a:gd name="T56" fmla="*/ 333 w 2153"/>
                <a:gd name="T57" fmla="*/ 179 h 1930"/>
                <a:gd name="T58" fmla="*/ 724 w 2153"/>
                <a:gd name="T59" fmla="*/ 387 h 1930"/>
                <a:gd name="T60" fmla="*/ 949 w 2153"/>
                <a:gd name="T61" fmla="*/ 495 h 1930"/>
                <a:gd name="T62" fmla="*/ 1375 w 2153"/>
                <a:gd name="T63" fmla="*/ 597 h 1930"/>
                <a:gd name="T64" fmla="*/ 1678 w 2153"/>
                <a:gd name="T65" fmla="*/ 751 h 1930"/>
                <a:gd name="T66" fmla="*/ 1447 w 2153"/>
                <a:gd name="T67" fmla="*/ 465 h 1930"/>
                <a:gd name="T68" fmla="*/ 1306 w 2153"/>
                <a:gd name="T69" fmla="*/ 191 h 1930"/>
                <a:gd name="T70" fmla="*/ 1174 w 2153"/>
                <a:gd name="T71" fmla="*/ 0 h 1930"/>
                <a:gd name="T72" fmla="*/ 1363 w 2153"/>
                <a:gd name="T73" fmla="*/ 215 h 1930"/>
                <a:gd name="T74" fmla="*/ 1513 w 2153"/>
                <a:gd name="T75" fmla="*/ 489 h 1930"/>
                <a:gd name="T76" fmla="*/ 1774 w 2153"/>
                <a:gd name="T77" fmla="*/ 811 h 1930"/>
                <a:gd name="T78" fmla="*/ 1874 w 2153"/>
                <a:gd name="T79" fmla="*/ 859 h 1930"/>
                <a:gd name="T80" fmla="*/ 1874 w 2153"/>
                <a:gd name="T81" fmla="*/ 859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710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21711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defRPr>
            </a:lvl1pPr>
          </a:lstStyle>
          <a:p>
            <a:pPr>
              <a:defRPr/>
            </a:pPr>
            <a:fld id="{7434E362-666B-4635-A0E8-4A1907E5B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03530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3485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23452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23452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7746039C-1467-4F62-9E66-AB71072FA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46920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597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15976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4DA8CDCD-546E-4115-B4B0-52919F996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253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34 w 21600"/>
                <a:gd name="T1" fmla="*/ 0 h 21600"/>
                <a:gd name="T2" fmla="*/ 17 w 21600"/>
                <a:gd name="T3" fmla="*/ 0 h 21600"/>
                <a:gd name="T4" fmla="*/ 0 w 21600"/>
                <a:gd name="T5" fmla="*/ 0 h 21600"/>
                <a:gd name="T6" fmla="*/ 1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ru-RU"/>
            </a:p>
          </p:txBody>
        </p:sp>
      </p:grpSp>
      <p:sp>
        <p:nvSpPr>
          <p:cNvPr id="130105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130106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>
          <a:xfrm>
            <a:off x="301625" y="6242050"/>
            <a:ext cx="1782763" cy="4746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822A07C4-4F39-43EA-9EF9-34AFD242D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230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638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51200 w 794"/>
                <a:gd name="T1" fmla="*/ 14380 h 414"/>
                <a:gd name="T2" fmla="*/ 45788 w 794"/>
                <a:gd name="T3" fmla="*/ 11580 h 414"/>
                <a:gd name="T4" fmla="*/ 35864 w 794"/>
                <a:gd name="T5" fmla="*/ 7652 h 414"/>
                <a:gd name="T6" fmla="*/ 4577 w 794"/>
                <a:gd name="T7" fmla="*/ 0 h 414"/>
                <a:gd name="T8" fmla="*/ 1476 w 794"/>
                <a:gd name="T9" fmla="*/ 725 h 414"/>
                <a:gd name="T10" fmla="*/ 0 w 794"/>
                <a:gd name="T11" fmla="*/ 3024 h 414"/>
                <a:gd name="T12" fmla="*/ 1799 w 794"/>
                <a:gd name="T13" fmla="*/ 5648 h 414"/>
                <a:gd name="T14" fmla="*/ 36754 w 794"/>
                <a:gd name="T15" fmla="*/ 14899 h 414"/>
                <a:gd name="T16" fmla="*/ 44413 w 794"/>
                <a:gd name="T17" fmla="*/ 14307 h 414"/>
                <a:gd name="T18" fmla="*/ 50605 w 794"/>
                <a:gd name="T19" fmla="*/ 15073 h 414"/>
                <a:gd name="T20" fmla="*/ 51200 w 794"/>
                <a:gd name="T21" fmla="*/ 14380 h 414"/>
                <a:gd name="T22" fmla="*/ 51200 w 794"/>
                <a:gd name="T23" fmla="*/ 1438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549 w 1586"/>
                <a:gd name="T1" fmla="*/ 0 h 821"/>
                <a:gd name="T2" fmla="*/ 5333 w 1586"/>
                <a:gd name="T3" fmla="*/ 1175 h 821"/>
                <a:gd name="T4" fmla="*/ 5722 w 1586"/>
                <a:gd name="T5" fmla="*/ 1444 h 821"/>
                <a:gd name="T6" fmla="*/ 6356 w 1586"/>
                <a:gd name="T7" fmla="*/ 1792 h 821"/>
                <a:gd name="T8" fmla="*/ 6272 w 1586"/>
                <a:gd name="T9" fmla="*/ 1858 h 821"/>
                <a:gd name="T10" fmla="*/ 5409 w 1586"/>
                <a:gd name="T11" fmla="*/ 1781 h 821"/>
                <a:gd name="T12" fmla="*/ 4588 w 1586"/>
                <a:gd name="T13" fmla="*/ 1835 h 821"/>
                <a:gd name="T14" fmla="*/ 166 w 1586"/>
                <a:gd name="T15" fmla="*/ 676 h 821"/>
                <a:gd name="T16" fmla="*/ 0 w 1586"/>
                <a:gd name="T17" fmla="*/ 340 h 821"/>
                <a:gd name="T18" fmla="*/ 184 w 1586"/>
                <a:gd name="T19" fmla="*/ 72 h 821"/>
                <a:gd name="T20" fmla="*/ 549 w 1586"/>
                <a:gd name="T21" fmla="*/ 0 h 821"/>
                <a:gd name="T22" fmla="*/ 549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744 h 747"/>
                <a:gd name="T2" fmla="*/ 3732 w 1049"/>
                <a:gd name="T3" fmla="*/ 1711 h 747"/>
                <a:gd name="T4" fmla="*/ 3802 w 1049"/>
                <a:gd name="T5" fmla="*/ 1223 h 747"/>
                <a:gd name="T6" fmla="*/ 4247 w 1049"/>
                <a:gd name="T7" fmla="*/ 967 h 747"/>
                <a:gd name="T8" fmla="*/ 316 w 1049"/>
                <a:gd name="T9" fmla="*/ 0 h 747"/>
                <a:gd name="T10" fmla="*/ 0 w 1049"/>
                <a:gd name="T11" fmla="*/ 290 h 747"/>
                <a:gd name="T12" fmla="*/ 0 w 1049"/>
                <a:gd name="T13" fmla="*/ 744 h 747"/>
                <a:gd name="T14" fmla="*/ 0 w 1049"/>
                <a:gd name="T15" fmla="*/ 744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438 w 150"/>
                  <a:gd name="T1" fmla="*/ 0 h 173"/>
                  <a:gd name="T2" fmla="*/ 161 w 150"/>
                  <a:gd name="T3" fmla="*/ 155 h 173"/>
                  <a:gd name="T4" fmla="*/ 0 w 150"/>
                  <a:gd name="T5" fmla="*/ 406 h 173"/>
                  <a:gd name="T6" fmla="*/ 319 w 150"/>
                  <a:gd name="T7" fmla="*/ 375 h 173"/>
                  <a:gd name="T8" fmla="*/ 411 w 150"/>
                  <a:gd name="T9" fmla="*/ 198 h 173"/>
                  <a:gd name="T10" fmla="*/ 599 w 150"/>
                  <a:gd name="T11" fmla="*/ 63 h 173"/>
                  <a:gd name="T12" fmla="*/ 438 w 150"/>
                  <a:gd name="T13" fmla="*/ 0 h 173"/>
                  <a:gd name="T14" fmla="*/ 438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628 w 1684"/>
                  <a:gd name="T1" fmla="*/ 0 h 880"/>
                  <a:gd name="T2" fmla="*/ 254 w 1684"/>
                  <a:gd name="T3" fmla="*/ 119 h 880"/>
                  <a:gd name="T4" fmla="*/ 0 w 1684"/>
                  <a:gd name="T5" fmla="*/ 474 h 880"/>
                  <a:gd name="T6" fmla="*/ 271 w 1684"/>
                  <a:gd name="T7" fmla="*/ 817 h 880"/>
                  <a:gd name="T8" fmla="*/ 4763 w 1684"/>
                  <a:gd name="T9" fmla="*/ 1974 h 880"/>
                  <a:gd name="T10" fmla="*/ 5731 w 1684"/>
                  <a:gd name="T11" fmla="*/ 1902 h 880"/>
                  <a:gd name="T12" fmla="*/ 6515 w 1684"/>
                  <a:gd name="T13" fmla="*/ 2004 h 880"/>
                  <a:gd name="T14" fmla="*/ 6787 w 1684"/>
                  <a:gd name="T15" fmla="*/ 1841 h 880"/>
                  <a:gd name="T16" fmla="*/ 6053 w 1684"/>
                  <a:gd name="T17" fmla="*/ 1512 h 880"/>
                  <a:gd name="T18" fmla="*/ 5754 w 1684"/>
                  <a:gd name="T19" fmla="*/ 1167 h 880"/>
                  <a:gd name="T20" fmla="*/ 5519 w 1684"/>
                  <a:gd name="T21" fmla="*/ 1200 h 880"/>
                  <a:gd name="T22" fmla="*/ 5799 w 1684"/>
                  <a:gd name="T23" fmla="*/ 1512 h 880"/>
                  <a:gd name="T24" fmla="*/ 6360 w 1684"/>
                  <a:gd name="T25" fmla="*/ 1844 h 880"/>
                  <a:gd name="T26" fmla="*/ 5696 w 1684"/>
                  <a:gd name="T27" fmla="*/ 1792 h 880"/>
                  <a:gd name="T28" fmla="*/ 4912 w 1684"/>
                  <a:gd name="T29" fmla="*/ 1852 h 880"/>
                  <a:gd name="T30" fmla="*/ 5057 w 1684"/>
                  <a:gd name="T31" fmla="*/ 1479 h 880"/>
                  <a:gd name="T32" fmla="*/ 5393 w 1684"/>
                  <a:gd name="T33" fmla="*/ 1225 h 880"/>
                  <a:gd name="T34" fmla="*/ 5000 w 1684"/>
                  <a:gd name="T35" fmla="*/ 1257 h 880"/>
                  <a:gd name="T36" fmla="*/ 4695 w 1684"/>
                  <a:gd name="T37" fmla="*/ 1499 h 880"/>
                  <a:gd name="T38" fmla="*/ 4591 w 1684"/>
                  <a:gd name="T39" fmla="*/ 1802 h 880"/>
                  <a:gd name="T40" fmla="*/ 432 w 1684"/>
                  <a:gd name="T41" fmla="*/ 706 h 880"/>
                  <a:gd name="T42" fmla="*/ 322 w 1684"/>
                  <a:gd name="T43" fmla="*/ 489 h 880"/>
                  <a:gd name="T44" fmla="*/ 415 w 1684"/>
                  <a:gd name="T45" fmla="*/ 217 h 880"/>
                  <a:gd name="T46" fmla="*/ 873 w 1684"/>
                  <a:gd name="T47" fmla="*/ 0 h 880"/>
                  <a:gd name="T48" fmla="*/ 628 w 1684"/>
                  <a:gd name="T49" fmla="*/ 0 h 880"/>
                  <a:gd name="T50" fmla="*/ 628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404 w 1190"/>
                  <a:gd name="T1" fmla="*/ 0 h 500"/>
                  <a:gd name="T2" fmla="*/ 4796 w 1190"/>
                  <a:gd name="T3" fmla="*/ 1114 h 500"/>
                  <a:gd name="T4" fmla="*/ 4334 w 1190"/>
                  <a:gd name="T5" fmla="*/ 1137 h 500"/>
                  <a:gd name="T6" fmla="*/ 0 w 1190"/>
                  <a:gd name="T7" fmla="*/ 61 h 500"/>
                  <a:gd name="T8" fmla="*/ 404 w 1190"/>
                  <a:gd name="T9" fmla="*/ 0 h 500"/>
                  <a:gd name="T10" fmla="*/ 40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471 w 160"/>
                  <a:gd name="T1" fmla="*/ 0 h 335"/>
                  <a:gd name="T2" fmla="*/ 77 w 160"/>
                  <a:gd name="T3" fmla="*/ 239 h 335"/>
                  <a:gd name="T4" fmla="*/ 0 w 160"/>
                  <a:gd name="T5" fmla="*/ 515 h 335"/>
                  <a:gd name="T6" fmla="*/ 135 w 160"/>
                  <a:gd name="T7" fmla="*/ 704 h 335"/>
                  <a:gd name="T8" fmla="*/ 380 w 160"/>
                  <a:gd name="T9" fmla="*/ 751 h 335"/>
                  <a:gd name="T10" fmla="*/ 308 w 160"/>
                  <a:gd name="T11" fmla="*/ 344 h 335"/>
                  <a:gd name="T12" fmla="*/ 648 w 160"/>
                  <a:gd name="T13" fmla="*/ 39 h 335"/>
                  <a:gd name="T14" fmla="*/ 471 w 160"/>
                  <a:gd name="T15" fmla="*/ 0 h 335"/>
                  <a:gd name="T16" fmla="*/ 471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57 w 489"/>
                  <a:gd name="T1" fmla="*/ 79 h 296"/>
                  <a:gd name="T2" fmla="*/ 637 w 489"/>
                  <a:gd name="T3" fmla="*/ 151 h 296"/>
                  <a:gd name="T4" fmla="*/ 1292 w 489"/>
                  <a:gd name="T5" fmla="*/ 314 h 296"/>
                  <a:gd name="T6" fmla="*/ 1755 w 489"/>
                  <a:gd name="T7" fmla="*/ 557 h 296"/>
                  <a:gd name="T8" fmla="*/ 1300 w 489"/>
                  <a:gd name="T9" fmla="*/ 526 h 296"/>
                  <a:gd name="T10" fmla="*/ 553 w 489"/>
                  <a:gd name="T11" fmla="*/ 334 h 296"/>
                  <a:gd name="T12" fmla="*/ 199 w 489"/>
                  <a:gd name="T13" fmla="*/ 183 h 296"/>
                  <a:gd name="T14" fmla="*/ 425 w 489"/>
                  <a:gd name="T15" fmla="*/ 373 h 296"/>
                  <a:gd name="T16" fmla="*/ 1084 w 489"/>
                  <a:gd name="T17" fmla="*/ 617 h 296"/>
                  <a:gd name="T18" fmla="*/ 1857 w 489"/>
                  <a:gd name="T19" fmla="*/ 678 h 296"/>
                  <a:gd name="T20" fmla="*/ 1949 w 489"/>
                  <a:gd name="T21" fmla="*/ 512 h 296"/>
                  <a:gd name="T22" fmla="*/ 1571 w 489"/>
                  <a:gd name="T23" fmla="*/ 275 h 296"/>
                  <a:gd name="T24" fmla="*/ 677 w 489"/>
                  <a:gd name="T25" fmla="*/ 39 h 296"/>
                  <a:gd name="T26" fmla="*/ 0 w 489"/>
                  <a:gd name="T27" fmla="*/ 0 h 296"/>
                  <a:gd name="T28" fmla="*/ 57 w 489"/>
                  <a:gd name="T29" fmla="*/ 79 h 296"/>
                  <a:gd name="T30" fmla="*/ 57 w 489"/>
                  <a:gd name="T31" fmla="*/ 7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313 w 794"/>
                <a:gd name="T1" fmla="*/ 99 h 414"/>
                <a:gd name="T2" fmla="*/ 280 w 794"/>
                <a:gd name="T3" fmla="*/ 80 h 414"/>
                <a:gd name="T4" fmla="*/ 219 w 794"/>
                <a:gd name="T5" fmla="*/ 52 h 414"/>
                <a:gd name="T6" fmla="*/ 28 w 794"/>
                <a:gd name="T7" fmla="*/ 0 h 414"/>
                <a:gd name="T8" fmla="*/ 9 w 794"/>
                <a:gd name="T9" fmla="*/ 5 h 414"/>
                <a:gd name="T10" fmla="*/ 0 w 794"/>
                <a:gd name="T11" fmla="*/ 21 h 414"/>
                <a:gd name="T12" fmla="*/ 10 w 794"/>
                <a:gd name="T13" fmla="*/ 39 h 414"/>
                <a:gd name="T14" fmla="*/ 225 w 794"/>
                <a:gd name="T15" fmla="*/ 103 h 414"/>
                <a:gd name="T16" fmla="*/ 272 w 794"/>
                <a:gd name="T17" fmla="*/ 98 h 414"/>
                <a:gd name="T18" fmla="*/ 310 w 794"/>
                <a:gd name="T19" fmla="*/ 104 h 414"/>
                <a:gd name="T20" fmla="*/ 313 w 794"/>
                <a:gd name="T21" fmla="*/ 99 h 414"/>
                <a:gd name="T22" fmla="*/ 313 w 794"/>
                <a:gd name="T23" fmla="*/ 99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3 w 1586"/>
                <a:gd name="T1" fmla="*/ 0 h 821"/>
                <a:gd name="T2" fmla="*/ 32 w 1586"/>
                <a:gd name="T3" fmla="*/ 8 h 821"/>
                <a:gd name="T4" fmla="*/ 35 w 1586"/>
                <a:gd name="T5" fmla="*/ 10 h 821"/>
                <a:gd name="T6" fmla="*/ 39 w 1586"/>
                <a:gd name="T7" fmla="*/ 12 h 821"/>
                <a:gd name="T8" fmla="*/ 38 w 1586"/>
                <a:gd name="T9" fmla="*/ 13 h 821"/>
                <a:gd name="T10" fmla="*/ 33 w 1586"/>
                <a:gd name="T11" fmla="*/ 12 h 821"/>
                <a:gd name="T12" fmla="*/ 28 w 1586"/>
                <a:gd name="T13" fmla="*/ 13 h 821"/>
                <a:gd name="T14" fmla="*/ 1 w 1586"/>
                <a:gd name="T15" fmla="*/ 5 h 821"/>
                <a:gd name="T16" fmla="*/ 0 w 1586"/>
                <a:gd name="T17" fmla="*/ 2 h 821"/>
                <a:gd name="T18" fmla="*/ 1 w 1586"/>
                <a:gd name="T19" fmla="*/ 0 h 821"/>
                <a:gd name="T20" fmla="*/ 3 w 1586"/>
                <a:gd name="T21" fmla="*/ 0 h 821"/>
                <a:gd name="T22" fmla="*/ 3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5 h 747"/>
                <a:gd name="T2" fmla="*/ 23 w 1049"/>
                <a:gd name="T3" fmla="*/ 12 h 747"/>
                <a:gd name="T4" fmla="*/ 23 w 1049"/>
                <a:gd name="T5" fmla="*/ 9 h 747"/>
                <a:gd name="T6" fmla="*/ 26 w 1049"/>
                <a:gd name="T7" fmla="*/ 7 h 747"/>
                <a:gd name="T8" fmla="*/ 2 w 1049"/>
                <a:gd name="T9" fmla="*/ 0 h 747"/>
                <a:gd name="T10" fmla="*/ 0 w 1049"/>
                <a:gd name="T11" fmla="*/ 2 h 747"/>
                <a:gd name="T12" fmla="*/ 0 w 1049"/>
                <a:gd name="T13" fmla="*/ 5 h 747"/>
                <a:gd name="T14" fmla="*/ 0 w 1049"/>
                <a:gd name="T15" fmla="*/ 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3 w 150"/>
                  <a:gd name="T1" fmla="*/ 0 h 173"/>
                  <a:gd name="T2" fmla="*/ 1 w 150"/>
                  <a:gd name="T3" fmla="*/ 1 h 173"/>
                  <a:gd name="T4" fmla="*/ 0 w 150"/>
                  <a:gd name="T5" fmla="*/ 3 h 173"/>
                  <a:gd name="T6" fmla="*/ 2 w 150"/>
                  <a:gd name="T7" fmla="*/ 2 h 173"/>
                  <a:gd name="T8" fmla="*/ 2 w 150"/>
                  <a:gd name="T9" fmla="*/ 1 h 173"/>
                  <a:gd name="T10" fmla="*/ 4 w 150"/>
                  <a:gd name="T11" fmla="*/ 0 h 173"/>
                  <a:gd name="T12" fmla="*/ 3 w 150"/>
                  <a:gd name="T13" fmla="*/ 0 h 173"/>
                  <a:gd name="T14" fmla="*/ 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4 w 1684"/>
                  <a:gd name="T1" fmla="*/ 0 h 880"/>
                  <a:gd name="T2" fmla="*/ 2 w 1684"/>
                  <a:gd name="T3" fmla="*/ 1 h 880"/>
                  <a:gd name="T4" fmla="*/ 0 w 1684"/>
                  <a:gd name="T5" fmla="*/ 3 h 880"/>
                  <a:gd name="T6" fmla="*/ 2 w 1684"/>
                  <a:gd name="T7" fmla="*/ 6 h 880"/>
                  <a:gd name="T8" fmla="*/ 29 w 1684"/>
                  <a:gd name="T9" fmla="*/ 13 h 880"/>
                  <a:gd name="T10" fmla="*/ 35 w 1684"/>
                  <a:gd name="T11" fmla="*/ 13 h 880"/>
                  <a:gd name="T12" fmla="*/ 40 w 1684"/>
                  <a:gd name="T13" fmla="*/ 14 h 880"/>
                  <a:gd name="T14" fmla="*/ 42 w 1684"/>
                  <a:gd name="T15" fmla="*/ 13 h 880"/>
                  <a:gd name="T16" fmla="*/ 37 w 1684"/>
                  <a:gd name="T17" fmla="*/ 10 h 880"/>
                  <a:gd name="T18" fmla="*/ 35 w 1684"/>
                  <a:gd name="T19" fmla="*/ 8 h 880"/>
                  <a:gd name="T20" fmla="*/ 34 w 1684"/>
                  <a:gd name="T21" fmla="*/ 8 h 880"/>
                  <a:gd name="T22" fmla="*/ 36 w 1684"/>
                  <a:gd name="T23" fmla="*/ 10 h 880"/>
                  <a:gd name="T24" fmla="*/ 39 w 1684"/>
                  <a:gd name="T25" fmla="*/ 13 h 880"/>
                  <a:gd name="T26" fmla="*/ 35 w 1684"/>
                  <a:gd name="T27" fmla="*/ 12 h 880"/>
                  <a:gd name="T28" fmla="*/ 30 w 1684"/>
                  <a:gd name="T29" fmla="*/ 13 h 880"/>
                  <a:gd name="T30" fmla="*/ 31 w 1684"/>
                  <a:gd name="T31" fmla="*/ 10 h 880"/>
                  <a:gd name="T32" fmla="*/ 33 w 1684"/>
                  <a:gd name="T33" fmla="*/ 8 h 880"/>
                  <a:gd name="T34" fmla="*/ 30 w 1684"/>
                  <a:gd name="T35" fmla="*/ 8 h 880"/>
                  <a:gd name="T36" fmla="*/ 29 w 1684"/>
                  <a:gd name="T37" fmla="*/ 10 h 880"/>
                  <a:gd name="T38" fmla="*/ 28 w 1684"/>
                  <a:gd name="T39" fmla="*/ 12 h 880"/>
                  <a:gd name="T40" fmla="*/ 3 w 1684"/>
                  <a:gd name="T41" fmla="*/ 5 h 880"/>
                  <a:gd name="T42" fmla="*/ 2 w 1684"/>
                  <a:gd name="T43" fmla="*/ 4 h 880"/>
                  <a:gd name="T44" fmla="*/ 2 w 1684"/>
                  <a:gd name="T45" fmla="*/ 1 h 880"/>
                  <a:gd name="T46" fmla="*/ 5 w 1684"/>
                  <a:gd name="T47" fmla="*/ 0 h 880"/>
                  <a:gd name="T48" fmla="*/ 4 w 1684"/>
                  <a:gd name="T49" fmla="*/ 0 h 880"/>
                  <a:gd name="T50" fmla="*/ 4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2 w 1190"/>
                  <a:gd name="T1" fmla="*/ 0 h 500"/>
                  <a:gd name="T2" fmla="*/ 29 w 1190"/>
                  <a:gd name="T3" fmla="*/ 7 h 500"/>
                  <a:gd name="T4" fmla="*/ 27 w 1190"/>
                  <a:gd name="T5" fmla="*/ 8 h 500"/>
                  <a:gd name="T6" fmla="*/ 0 w 1190"/>
                  <a:gd name="T7" fmla="*/ 0 h 500"/>
                  <a:gd name="T8" fmla="*/ 2 w 1190"/>
                  <a:gd name="T9" fmla="*/ 0 h 500"/>
                  <a:gd name="T10" fmla="*/ 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3 w 160"/>
                  <a:gd name="T1" fmla="*/ 0 h 335"/>
                  <a:gd name="T2" fmla="*/ 0 w 160"/>
                  <a:gd name="T3" fmla="*/ 2 h 335"/>
                  <a:gd name="T4" fmla="*/ 0 w 160"/>
                  <a:gd name="T5" fmla="*/ 4 h 335"/>
                  <a:gd name="T6" fmla="*/ 1 w 160"/>
                  <a:gd name="T7" fmla="*/ 5 h 335"/>
                  <a:gd name="T8" fmla="*/ 2 w 160"/>
                  <a:gd name="T9" fmla="*/ 5 h 335"/>
                  <a:gd name="T10" fmla="*/ 2 w 160"/>
                  <a:gd name="T11" fmla="*/ 2 h 335"/>
                  <a:gd name="T12" fmla="*/ 4 w 160"/>
                  <a:gd name="T13" fmla="*/ 0 h 335"/>
                  <a:gd name="T14" fmla="*/ 3 w 160"/>
                  <a:gd name="T15" fmla="*/ 0 h 335"/>
                  <a:gd name="T16" fmla="*/ 3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4 w 489"/>
                  <a:gd name="T3" fmla="*/ 1 h 296"/>
                  <a:gd name="T4" fmla="*/ 8 w 489"/>
                  <a:gd name="T5" fmla="*/ 2 h 296"/>
                  <a:gd name="T6" fmla="*/ 11 w 489"/>
                  <a:gd name="T7" fmla="*/ 4 h 296"/>
                  <a:gd name="T8" fmla="*/ 8 w 489"/>
                  <a:gd name="T9" fmla="*/ 4 h 296"/>
                  <a:gd name="T10" fmla="*/ 4 w 489"/>
                  <a:gd name="T11" fmla="*/ 2 h 296"/>
                  <a:gd name="T12" fmla="*/ 1 w 489"/>
                  <a:gd name="T13" fmla="*/ 1 h 296"/>
                  <a:gd name="T14" fmla="*/ 3 w 489"/>
                  <a:gd name="T15" fmla="*/ 2 h 296"/>
                  <a:gd name="T16" fmla="*/ 7 w 489"/>
                  <a:gd name="T17" fmla="*/ 4 h 296"/>
                  <a:gd name="T18" fmla="*/ 11 w 489"/>
                  <a:gd name="T19" fmla="*/ 5 h 296"/>
                  <a:gd name="T20" fmla="*/ 12 w 489"/>
                  <a:gd name="T21" fmla="*/ 4 h 296"/>
                  <a:gd name="T22" fmla="*/ 9 w 489"/>
                  <a:gd name="T23" fmla="*/ 2 h 296"/>
                  <a:gd name="T24" fmla="*/ 4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32EF4-4F75-489B-BB4B-A7737B442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74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00D3A3D-0BDE-4982-9A86-64864A6C2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00 w 2177"/>
                <a:gd name="T1" fmla="*/ 79 h 1298"/>
                <a:gd name="T2" fmla="*/ 89 w 2177"/>
                <a:gd name="T3" fmla="*/ 70 h 1298"/>
                <a:gd name="T4" fmla="*/ 84 w 2177"/>
                <a:gd name="T5" fmla="*/ 30 h 1298"/>
                <a:gd name="T6" fmla="*/ 134 w 2177"/>
                <a:gd name="T7" fmla="*/ 21 h 1298"/>
                <a:gd name="T8" fmla="*/ 137 w 2177"/>
                <a:gd name="T9" fmla="*/ 13 h 1298"/>
                <a:gd name="T10" fmla="*/ 132 w 2177"/>
                <a:gd name="T11" fmla="*/ 7 h 1298"/>
                <a:gd name="T12" fmla="*/ 80 w 2177"/>
                <a:gd name="T13" fmla="*/ 14 h 1298"/>
                <a:gd name="T14" fmla="*/ 77 w 2177"/>
                <a:gd name="T15" fmla="*/ 2 h 1298"/>
                <a:gd name="T16" fmla="*/ 68 w 2177"/>
                <a:gd name="T17" fmla="*/ 0 h 1298"/>
                <a:gd name="T18" fmla="*/ 60 w 2177"/>
                <a:gd name="T19" fmla="*/ 2 h 1298"/>
                <a:gd name="T20" fmla="*/ 56 w 2177"/>
                <a:gd name="T21" fmla="*/ 7 h 1298"/>
                <a:gd name="T22" fmla="*/ 59 w 2177"/>
                <a:gd name="T23" fmla="*/ 18 h 1298"/>
                <a:gd name="T24" fmla="*/ 42 w 2177"/>
                <a:gd name="T25" fmla="*/ 28 h 1298"/>
                <a:gd name="T26" fmla="*/ 62 w 2177"/>
                <a:gd name="T27" fmla="*/ 30 h 1298"/>
                <a:gd name="T28" fmla="*/ 70 w 2177"/>
                <a:gd name="T29" fmla="*/ 56 h 1298"/>
                <a:gd name="T30" fmla="*/ 9 w 2177"/>
                <a:gd name="T31" fmla="*/ 30 h 1298"/>
                <a:gd name="T32" fmla="*/ 3 w 2177"/>
                <a:gd name="T33" fmla="*/ 32 h 1298"/>
                <a:gd name="T34" fmla="*/ 0 w 2177"/>
                <a:gd name="T35" fmla="*/ 40 h 1298"/>
                <a:gd name="T36" fmla="*/ 4 w 2177"/>
                <a:gd name="T37" fmla="*/ 49 h 1298"/>
                <a:gd name="T38" fmla="*/ 72 w 2177"/>
                <a:gd name="T39" fmla="*/ 81 h 1298"/>
                <a:gd name="T40" fmla="*/ 87 w 2177"/>
                <a:gd name="T41" fmla="*/ 79 h 1298"/>
                <a:gd name="T42" fmla="*/ 99 w 2177"/>
                <a:gd name="T43" fmla="*/ 82 h 1298"/>
                <a:gd name="T44" fmla="*/ 100 w 2177"/>
                <a:gd name="T45" fmla="*/ 79 h 1298"/>
                <a:gd name="T46" fmla="*/ 100 w 2177"/>
                <a:gd name="T47" fmla="*/ 79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7 w 143"/>
                <a:gd name="T3" fmla="*/ 0 h 258"/>
                <a:gd name="T4" fmla="*/ 8 w 143"/>
                <a:gd name="T5" fmla="*/ 15 h 258"/>
                <a:gd name="T6" fmla="*/ 0 w 143"/>
                <a:gd name="T7" fmla="*/ 17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8 w 1586"/>
                <a:gd name="T1" fmla="*/ 0 h 821"/>
                <a:gd name="T2" fmla="*/ 83 w 1586"/>
                <a:gd name="T3" fmla="*/ 32 h 821"/>
                <a:gd name="T4" fmla="*/ 89 w 1586"/>
                <a:gd name="T5" fmla="*/ 39 h 821"/>
                <a:gd name="T6" fmla="*/ 99 w 1586"/>
                <a:gd name="T7" fmla="*/ 49 h 821"/>
                <a:gd name="T8" fmla="*/ 97 w 1586"/>
                <a:gd name="T9" fmla="*/ 51 h 821"/>
                <a:gd name="T10" fmla="*/ 84 w 1586"/>
                <a:gd name="T11" fmla="*/ 49 h 821"/>
                <a:gd name="T12" fmla="*/ 71 w 1586"/>
                <a:gd name="T13" fmla="*/ 50 h 821"/>
                <a:gd name="T14" fmla="*/ 2 w 1586"/>
                <a:gd name="T15" fmla="*/ 18 h 821"/>
                <a:gd name="T16" fmla="*/ 0 w 1586"/>
                <a:gd name="T17" fmla="*/ 9 h 821"/>
                <a:gd name="T18" fmla="*/ 2 w 1586"/>
                <a:gd name="T19" fmla="*/ 2 h 821"/>
                <a:gd name="T20" fmla="*/ 8 w 1586"/>
                <a:gd name="T21" fmla="*/ 0 h 821"/>
                <a:gd name="T22" fmla="*/ 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21 h 747"/>
                <a:gd name="T2" fmla="*/ 58 w 1049"/>
                <a:gd name="T3" fmla="*/ 47 h 747"/>
                <a:gd name="T4" fmla="*/ 59 w 1049"/>
                <a:gd name="T5" fmla="*/ 34 h 747"/>
                <a:gd name="T6" fmla="*/ 66 w 1049"/>
                <a:gd name="T7" fmla="*/ 27 h 747"/>
                <a:gd name="T8" fmla="*/ 5 w 1049"/>
                <a:gd name="T9" fmla="*/ 0 h 747"/>
                <a:gd name="T10" fmla="*/ 0 w 1049"/>
                <a:gd name="T11" fmla="*/ 8 h 747"/>
                <a:gd name="T12" fmla="*/ 0 w 1049"/>
                <a:gd name="T13" fmla="*/ 21 h 747"/>
                <a:gd name="T14" fmla="*/ 0 w 1049"/>
                <a:gd name="T15" fmla="*/ 2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 h 241"/>
                <a:gd name="T2" fmla="*/ 9 w 272"/>
                <a:gd name="T3" fmla="*/ 0 h 241"/>
                <a:gd name="T4" fmla="*/ 15 w 272"/>
                <a:gd name="T5" fmla="*/ 3 h 241"/>
                <a:gd name="T6" fmla="*/ 16 w 272"/>
                <a:gd name="T7" fmla="*/ 9 h 241"/>
                <a:gd name="T8" fmla="*/ 10 w 272"/>
                <a:gd name="T9" fmla="*/ 10 h 241"/>
                <a:gd name="T10" fmla="*/ 2 w 272"/>
                <a:gd name="T11" fmla="*/ 16 h 241"/>
                <a:gd name="T12" fmla="*/ 0 w 272"/>
                <a:gd name="T13" fmla="*/ 2 h 241"/>
                <a:gd name="T14" fmla="*/ 0 w 272"/>
                <a:gd name="T15" fmla="*/ 2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0 w 152"/>
                <a:gd name="T1" fmla="*/ 1 h 224"/>
                <a:gd name="T2" fmla="*/ 10 w 152"/>
                <a:gd name="T3" fmla="*/ 14 h 224"/>
                <a:gd name="T4" fmla="*/ 0 w 152"/>
                <a:gd name="T5" fmla="*/ 1 h 224"/>
                <a:gd name="T6" fmla="*/ 5 w 152"/>
                <a:gd name="T7" fmla="*/ 0 h 224"/>
                <a:gd name="T8" fmla="*/ 10 w 152"/>
                <a:gd name="T9" fmla="*/ 1 h 224"/>
                <a:gd name="T10" fmla="*/ 10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5 h 764"/>
                <a:gd name="T2" fmla="*/ 6 w 386"/>
                <a:gd name="T3" fmla="*/ 0 h 764"/>
                <a:gd name="T4" fmla="*/ 15 w 386"/>
                <a:gd name="T5" fmla="*/ 1 h 764"/>
                <a:gd name="T6" fmla="*/ 25 w 386"/>
                <a:gd name="T7" fmla="*/ 48 h 764"/>
                <a:gd name="T8" fmla="*/ 18 w 386"/>
                <a:gd name="T9" fmla="*/ 46 h 764"/>
                <a:gd name="T10" fmla="*/ 10 w 386"/>
                <a:gd name="T11" fmla="*/ 43 h 764"/>
                <a:gd name="T12" fmla="*/ 0 w 386"/>
                <a:gd name="T13" fmla="*/ 5 h 764"/>
                <a:gd name="T14" fmla="*/ 0 w 386"/>
                <a:gd name="T15" fmla="*/ 5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44 w 728"/>
                <a:gd name="T1" fmla="*/ 0 h 348"/>
                <a:gd name="T2" fmla="*/ 0 w 728"/>
                <a:gd name="T3" fmla="*/ 7 h 348"/>
                <a:gd name="T4" fmla="*/ 2 w 728"/>
                <a:gd name="T5" fmla="*/ 22 h 348"/>
                <a:gd name="T6" fmla="*/ 45 w 728"/>
                <a:gd name="T7" fmla="*/ 15 h 348"/>
                <a:gd name="T8" fmla="*/ 46 w 728"/>
                <a:gd name="T9" fmla="*/ 3 h 348"/>
                <a:gd name="T10" fmla="*/ 44 w 728"/>
                <a:gd name="T11" fmla="*/ 0 h 348"/>
                <a:gd name="T12" fmla="*/ 44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7 w 312"/>
                <a:gd name="T1" fmla="*/ 0 h 135"/>
                <a:gd name="T2" fmla="*/ 0 w 312"/>
                <a:gd name="T3" fmla="*/ 4 h 135"/>
                <a:gd name="T4" fmla="*/ 20 w 312"/>
                <a:gd name="T5" fmla="*/ 8 h 135"/>
                <a:gd name="T6" fmla="*/ 17 w 312"/>
                <a:gd name="T7" fmla="*/ 0 h 135"/>
                <a:gd name="T8" fmla="*/ 17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6 h 175"/>
                    <a:gd name="T2" fmla="*/ 8 w 313"/>
                    <a:gd name="T3" fmla="*/ 0 h 175"/>
                    <a:gd name="T4" fmla="*/ 14 w 313"/>
                    <a:gd name="T5" fmla="*/ 0 h 175"/>
                    <a:gd name="T6" fmla="*/ 19 w 313"/>
                    <a:gd name="T7" fmla="*/ 1 h 175"/>
                    <a:gd name="T8" fmla="*/ 20 w 313"/>
                    <a:gd name="T9" fmla="*/ 5 h 175"/>
                    <a:gd name="T10" fmla="*/ 11 w 313"/>
                    <a:gd name="T11" fmla="*/ 4 h 175"/>
                    <a:gd name="T12" fmla="*/ 5 w 313"/>
                    <a:gd name="T13" fmla="*/ 6 h 175"/>
                    <a:gd name="T14" fmla="*/ 1 w 313"/>
                    <a:gd name="T15" fmla="*/ 10 h 175"/>
                    <a:gd name="T16" fmla="*/ 0 w 313"/>
                    <a:gd name="T17" fmla="*/ 6 h 175"/>
                    <a:gd name="T18" fmla="*/ 0 w 313"/>
                    <a:gd name="T19" fmla="*/ 6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3 h 266"/>
                    <a:gd name="T2" fmla="*/ 10 w 230"/>
                    <a:gd name="T3" fmla="*/ 17 h 266"/>
                    <a:gd name="T4" fmla="*/ 15 w 230"/>
                    <a:gd name="T5" fmla="*/ 16 h 266"/>
                    <a:gd name="T6" fmla="*/ 14 w 230"/>
                    <a:gd name="T7" fmla="*/ 2 h 266"/>
                    <a:gd name="T8" fmla="*/ 11 w 230"/>
                    <a:gd name="T9" fmla="*/ 0 h 266"/>
                    <a:gd name="T10" fmla="*/ 12 w 230"/>
                    <a:gd name="T11" fmla="*/ 13 h 266"/>
                    <a:gd name="T12" fmla="*/ 5 w 230"/>
                    <a:gd name="T13" fmla="*/ 1 h 266"/>
                    <a:gd name="T14" fmla="*/ 0 w 230"/>
                    <a:gd name="T15" fmla="*/ 3 h 266"/>
                    <a:gd name="T16" fmla="*/ 0 w 230"/>
                    <a:gd name="T17" fmla="*/ 3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2 h 234"/>
                    <a:gd name="T2" fmla="*/ 2 w 87"/>
                    <a:gd name="T3" fmla="*/ 6 h 234"/>
                    <a:gd name="T4" fmla="*/ 2 w 87"/>
                    <a:gd name="T5" fmla="*/ 10 h 234"/>
                    <a:gd name="T6" fmla="*/ 1 w 87"/>
                    <a:gd name="T7" fmla="*/ 15 h 234"/>
                    <a:gd name="T8" fmla="*/ 5 w 87"/>
                    <a:gd name="T9" fmla="*/ 14 h 234"/>
                    <a:gd name="T10" fmla="*/ 5 w 87"/>
                    <a:gd name="T11" fmla="*/ 8 h 234"/>
                    <a:gd name="T12" fmla="*/ 2 w 87"/>
                    <a:gd name="T13" fmla="*/ 0 h 234"/>
                    <a:gd name="T14" fmla="*/ 0 w 87"/>
                    <a:gd name="T15" fmla="*/ 2 h 234"/>
                    <a:gd name="T16" fmla="*/ 0 w 87"/>
                    <a:gd name="T17" fmla="*/ 2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7 w 1190"/>
                  <a:gd name="T1" fmla="*/ 0 h 500"/>
                  <a:gd name="T2" fmla="*/ 75 w 1190"/>
                  <a:gd name="T3" fmla="*/ 31 h 500"/>
                  <a:gd name="T4" fmla="*/ 68 w 1190"/>
                  <a:gd name="T5" fmla="*/ 32 h 500"/>
                  <a:gd name="T6" fmla="*/ 0 w 1190"/>
                  <a:gd name="T7" fmla="*/ 2 h 500"/>
                  <a:gd name="T8" fmla="*/ 7 w 1190"/>
                  <a:gd name="T9" fmla="*/ 0 h 500"/>
                  <a:gd name="T10" fmla="*/ 7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3 h 296"/>
                  <a:gd name="T2" fmla="*/ 10 w 489"/>
                  <a:gd name="T3" fmla="*/ 5 h 296"/>
                  <a:gd name="T4" fmla="*/ 20 w 489"/>
                  <a:gd name="T5" fmla="*/ 9 h 296"/>
                  <a:gd name="T6" fmla="*/ 27 w 489"/>
                  <a:gd name="T7" fmla="*/ 16 h 296"/>
                  <a:gd name="T8" fmla="*/ 20 w 489"/>
                  <a:gd name="T9" fmla="*/ 15 h 296"/>
                  <a:gd name="T10" fmla="*/ 8 w 489"/>
                  <a:gd name="T11" fmla="*/ 10 h 296"/>
                  <a:gd name="T12" fmla="*/ 3 w 489"/>
                  <a:gd name="T13" fmla="*/ 5 h 296"/>
                  <a:gd name="T14" fmla="*/ 6 w 489"/>
                  <a:gd name="T15" fmla="*/ 11 h 296"/>
                  <a:gd name="T16" fmla="*/ 17 w 489"/>
                  <a:gd name="T17" fmla="*/ 17 h 296"/>
                  <a:gd name="T18" fmla="*/ 29 w 489"/>
                  <a:gd name="T19" fmla="*/ 19 h 296"/>
                  <a:gd name="T20" fmla="*/ 30 w 489"/>
                  <a:gd name="T21" fmla="*/ 14 h 296"/>
                  <a:gd name="T22" fmla="*/ 24 w 489"/>
                  <a:gd name="T23" fmla="*/ 8 h 296"/>
                  <a:gd name="T24" fmla="*/ 10 w 489"/>
                  <a:gd name="T25" fmla="*/ 2 h 296"/>
                  <a:gd name="T26" fmla="*/ 0 w 489"/>
                  <a:gd name="T27" fmla="*/ 0 h 296"/>
                  <a:gd name="T28" fmla="*/ 0 w 489"/>
                  <a:gd name="T29" fmla="*/ 3 h 296"/>
                  <a:gd name="T30" fmla="*/ 0 w 489"/>
                  <a:gd name="T31" fmla="*/ 3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 w 213"/>
                  <a:gd name="T1" fmla="*/ 0 h 478"/>
                  <a:gd name="T2" fmla="*/ 6 w 213"/>
                  <a:gd name="T3" fmla="*/ 1 h 478"/>
                  <a:gd name="T4" fmla="*/ 5 w 213"/>
                  <a:gd name="T5" fmla="*/ 12 h 478"/>
                  <a:gd name="T6" fmla="*/ 7 w 213"/>
                  <a:gd name="T7" fmla="*/ 20 h 478"/>
                  <a:gd name="T8" fmla="*/ 14 w 213"/>
                  <a:gd name="T9" fmla="*/ 28 h 478"/>
                  <a:gd name="T10" fmla="*/ 7 w 213"/>
                  <a:gd name="T11" fmla="*/ 29 h 478"/>
                  <a:gd name="T12" fmla="*/ 2 w 213"/>
                  <a:gd name="T13" fmla="*/ 21 h 478"/>
                  <a:gd name="T14" fmla="*/ 0 w 213"/>
                  <a:gd name="T15" fmla="*/ 3 h 478"/>
                  <a:gd name="T16" fmla="*/ 2 w 213"/>
                  <a:gd name="T17" fmla="*/ 0 h 478"/>
                  <a:gd name="T18" fmla="*/ 2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7 w 150"/>
                    <a:gd name="T1" fmla="*/ 0 h 173"/>
                    <a:gd name="T2" fmla="*/ 3 w 150"/>
                    <a:gd name="T3" fmla="*/ 5 h 173"/>
                    <a:gd name="T4" fmla="*/ 0 w 150"/>
                    <a:gd name="T5" fmla="*/ 11 h 173"/>
                    <a:gd name="T6" fmla="*/ 5 w 150"/>
                    <a:gd name="T7" fmla="*/ 10 h 173"/>
                    <a:gd name="T8" fmla="*/ 7 w 150"/>
                    <a:gd name="T9" fmla="*/ 6 h 173"/>
                    <a:gd name="T10" fmla="*/ 10 w 150"/>
                    <a:gd name="T11" fmla="*/ 2 h 173"/>
                    <a:gd name="T12" fmla="*/ 7 w 150"/>
                    <a:gd name="T13" fmla="*/ 0 h 173"/>
                    <a:gd name="T14" fmla="*/ 7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0 w 1684"/>
                    <a:gd name="T1" fmla="*/ 0 h 880"/>
                    <a:gd name="T2" fmla="*/ 4 w 1684"/>
                    <a:gd name="T3" fmla="*/ 4 h 880"/>
                    <a:gd name="T4" fmla="*/ 0 w 1684"/>
                    <a:gd name="T5" fmla="*/ 13 h 880"/>
                    <a:gd name="T6" fmla="*/ 5 w 1684"/>
                    <a:gd name="T7" fmla="*/ 23 h 880"/>
                    <a:gd name="T8" fmla="*/ 74 w 1684"/>
                    <a:gd name="T9" fmla="*/ 55 h 880"/>
                    <a:gd name="T10" fmla="*/ 89 w 1684"/>
                    <a:gd name="T11" fmla="*/ 53 h 880"/>
                    <a:gd name="T12" fmla="*/ 101 w 1684"/>
                    <a:gd name="T13" fmla="*/ 55 h 880"/>
                    <a:gd name="T14" fmla="*/ 106 w 1684"/>
                    <a:gd name="T15" fmla="*/ 51 h 880"/>
                    <a:gd name="T16" fmla="*/ 94 w 1684"/>
                    <a:gd name="T17" fmla="*/ 42 h 880"/>
                    <a:gd name="T18" fmla="*/ 90 w 1684"/>
                    <a:gd name="T19" fmla="*/ 32 h 880"/>
                    <a:gd name="T20" fmla="*/ 86 w 1684"/>
                    <a:gd name="T21" fmla="*/ 33 h 880"/>
                    <a:gd name="T22" fmla="*/ 90 w 1684"/>
                    <a:gd name="T23" fmla="*/ 42 h 880"/>
                    <a:gd name="T24" fmla="*/ 99 w 1684"/>
                    <a:gd name="T25" fmla="*/ 51 h 880"/>
                    <a:gd name="T26" fmla="*/ 89 w 1684"/>
                    <a:gd name="T27" fmla="*/ 50 h 880"/>
                    <a:gd name="T28" fmla="*/ 77 w 1684"/>
                    <a:gd name="T29" fmla="*/ 51 h 880"/>
                    <a:gd name="T30" fmla="*/ 79 w 1684"/>
                    <a:gd name="T31" fmla="*/ 41 h 880"/>
                    <a:gd name="T32" fmla="*/ 84 w 1684"/>
                    <a:gd name="T33" fmla="*/ 34 h 880"/>
                    <a:gd name="T34" fmla="*/ 78 w 1684"/>
                    <a:gd name="T35" fmla="*/ 35 h 880"/>
                    <a:gd name="T36" fmla="*/ 73 w 1684"/>
                    <a:gd name="T37" fmla="*/ 42 h 880"/>
                    <a:gd name="T38" fmla="*/ 72 w 1684"/>
                    <a:gd name="T39" fmla="*/ 50 h 880"/>
                    <a:gd name="T40" fmla="*/ 7 w 1684"/>
                    <a:gd name="T41" fmla="*/ 20 h 880"/>
                    <a:gd name="T42" fmla="*/ 5 w 1684"/>
                    <a:gd name="T43" fmla="*/ 14 h 880"/>
                    <a:gd name="T44" fmla="*/ 7 w 1684"/>
                    <a:gd name="T45" fmla="*/ 6 h 880"/>
                    <a:gd name="T46" fmla="*/ 14 w 1684"/>
                    <a:gd name="T47" fmla="*/ 0 h 880"/>
                    <a:gd name="T48" fmla="*/ 10 w 1684"/>
                    <a:gd name="T49" fmla="*/ 0 h 880"/>
                    <a:gd name="T50" fmla="*/ 10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8 w 160"/>
                    <a:gd name="T1" fmla="*/ 0 h 335"/>
                    <a:gd name="T2" fmla="*/ 2 w 160"/>
                    <a:gd name="T3" fmla="*/ 6 h 335"/>
                    <a:gd name="T4" fmla="*/ 0 w 160"/>
                    <a:gd name="T5" fmla="*/ 14 h 335"/>
                    <a:gd name="T6" fmla="*/ 3 w 160"/>
                    <a:gd name="T7" fmla="*/ 19 h 335"/>
                    <a:gd name="T8" fmla="*/ 6 w 160"/>
                    <a:gd name="T9" fmla="*/ 20 h 335"/>
                    <a:gd name="T10" fmla="*/ 5 w 160"/>
                    <a:gd name="T11" fmla="*/ 9 h 335"/>
                    <a:gd name="T12" fmla="*/ 10 w 160"/>
                    <a:gd name="T13" fmla="*/ 1 h 335"/>
                    <a:gd name="T14" fmla="*/ 8 w 160"/>
                    <a:gd name="T15" fmla="*/ 0 h 335"/>
                    <a:gd name="T16" fmla="*/ 8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4 w 642"/>
                    <a:gd name="T1" fmla="*/ 56 h 1188"/>
                    <a:gd name="T2" fmla="*/ 0 w 642"/>
                    <a:gd name="T3" fmla="*/ 8 h 1188"/>
                    <a:gd name="T4" fmla="*/ 6 w 642"/>
                    <a:gd name="T5" fmla="*/ 3 h 1188"/>
                    <a:gd name="T6" fmla="*/ 17 w 642"/>
                    <a:gd name="T7" fmla="*/ 0 h 1188"/>
                    <a:gd name="T8" fmla="*/ 25 w 642"/>
                    <a:gd name="T9" fmla="*/ 4 h 1188"/>
                    <a:gd name="T10" fmla="*/ 41 w 642"/>
                    <a:gd name="T11" fmla="*/ 75 h 1188"/>
                    <a:gd name="T12" fmla="*/ 35 w 642"/>
                    <a:gd name="T13" fmla="*/ 69 h 1188"/>
                    <a:gd name="T14" fmla="*/ 23 w 642"/>
                    <a:gd name="T15" fmla="*/ 7 h 1188"/>
                    <a:gd name="T16" fmla="*/ 15 w 642"/>
                    <a:gd name="T17" fmla="*/ 4 h 1188"/>
                    <a:gd name="T18" fmla="*/ 8 w 642"/>
                    <a:gd name="T19" fmla="*/ 5 h 1188"/>
                    <a:gd name="T20" fmla="*/ 5 w 642"/>
                    <a:gd name="T21" fmla="*/ 9 h 1188"/>
                    <a:gd name="T22" fmla="*/ 20 w 642"/>
                    <a:gd name="T23" fmla="*/ 58 h 1188"/>
                    <a:gd name="T24" fmla="*/ 14 w 642"/>
                    <a:gd name="T25" fmla="*/ 56 h 1188"/>
                    <a:gd name="T26" fmla="*/ 14 w 642"/>
                    <a:gd name="T27" fmla="*/ 5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 h 504"/>
                    <a:gd name="T2" fmla="*/ 5 w 192"/>
                    <a:gd name="T3" fmla="*/ 13 h 504"/>
                    <a:gd name="T4" fmla="*/ 8 w 192"/>
                    <a:gd name="T5" fmla="*/ 20 h 504"/>
                    <a:gd name="T6" fmla="*/ 8 w 192"/>
                    <a:gd name="T7" fmla="*/ 32 h 504"/>
                    <a:gd name="T8" fmla="*/ 12 w 192"/>
                    <a:gd name="T9" fmla="*/ 32 h 504"/>
                    <a:gd name="T10" fmla="*/ 12 w 192"/>
                    <a:gd name="T11" fmla="*/ 23 h 504"/>
                    <a:gd name="T12" fmla="*/ 11 w 192"/>
                    <a:gd name="T13" fmla="*/ 13 h 504"/>
                    <a:gd name="T14" fmla="*/ 7 w 192"/>
                    <a:gd name="T15" fmla="*/ 4 h 504"/>
                    <a:gd name="T16" fmla="*/ 4 w 192"/>
                    <a:gd name="T17" fmla="*/ 0 h 504"/>
                    <a:gd name="T18" fmla="*/ 0 w 192"/>
                    <a:gd name="T19" fmla="*/ 2 h 504"/>
                    <a:gd name="T20" fmla="*/ 0 w 192"/>
                    <a:gd name="T21" fmla="*/ 2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9 w 390"/>
                    <a:gd name="T1" fmla="*/ 0 h 269"/>
                    <a:gd name="T2" fmla="*/ 17 w 390"/>
                    <a:gd name="T3" fmla="*/ 2 h 269"/>
                    <a:gd name="T4" fmla="*/ 16 w 390"/>
                    <a:gd name="T5" fmla="*/ 5 h 269"/>
                    <a:gd name="T6" fmla="*/ 0 w 390"/>
                    <a:gd name="T7" fmla="*/ 11 h 269"/>
                    <a:gd name="T8" fmla="*/ 0 w 390"/>
                    <a:gd name="T9" fmla="*/ 14 h 269"/>
                    <a:gd name="T10" fmla="*/ 18 w 390"/>
                    <a:gd name="T11" fmla="*/ 15 h 269"/>
                    <a:gd name="T12" fmla="*/ 20 w 390"/>
                    <a:gd name="T13" fmla="*/ 17 h 269"/>
                    <a:gd name="T14" fmla="*/ 25 w 390"/>
                    <a:gd name="T15" fmla="*/ 17 h 269"/>
                    <a:gd name="T16" fmla="*/ 24 w 390"/>
                    <a:gd name="T17" fmla="*/ 12 h 269"/>
                    <a:gd name="T18" fmla="*/ 8 w 390"/>
                    <a:gd name="T19" fmla="*/ 11 h 269"/>
                    <a:gd name="T20" fmla="*/ 21 w 390"/>
                    <a:gd name="T21" fmla="*/ 6 h 269"/>
                    <a:gd name="T22" fmla="*/ 19 w 390"/>
                    <a:gd name="T23" fmla="*/ 0 h 269"/>
                    <a:gd name="T24" fmla="*/ 19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9 h 424"/>
                    <a:gd name="T2" fmla="*/ 54 w 941"/>
                    <a:gd name="T3" fmla="*/ 0 h 424"/>
                    <a:gd name="T4" fmla="*/ 58 w 941"/>
                    <a:gd name="T5" fmla="*/ 5 h 424"/>
                    <a:gd name="T6" fmla="*/ 59 w 941"/>
                    <a:gd name="T7" fmla="*/ 12 h 424"/>
                    <a:gd name="T8" fmla="*/ 57 w 941"/>
                    <a:gd name="T9" fmla="*/ 18 h 424"/>
                    <a:gd name="T10" fmla="*/ 4 w 941"/>
                    <a:gd name="T11" fmla="*/ 27 h 424"/>
                    <a:gd name="T12" fmla="*/ 4 w 941"/>
                    <a:gd name="T13" fmla="*/ 24 h 424"/>
                    <a:gd name="T14" fmla="*/ 54 w 941"/>
                    <a:gd name="T15" fmla="*/ 16 h 424"/>
                    <a:gd name="T16" fmla="*/ 56 w 941"/>
                    <a:gd name="T17" fmla="*/ 10 h 424"/>
                    <a:gd name="T18" fmla="*/ 53 w 941"/>
                    <a:gd name="T19" fmla="*/ 4 h 424"/>
                    <a:gd name="T20" fmla="*/ 0 w 941"/>
                    <a:gd name="T21" fmla="*/ 12 h 424"/>
                    <a:gd name="T22" fmla="*/ 0 w 941"/>
                    <a:gd name="T23" fmla="*/ 9 h 424"/>
                    <a:gd name="T24" fmla="*/ 0 w 941"/>
                    <a:gd name="T25" fmla="*/ 9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7 h 173"/>
                    <a:gd name="T2" fmla="*/ 5 w 488"/>
                    <a:gd name="T3" fmla="*/ 10 h 173"/>
                    <a:gd name="T4" fmla="*/ 14 w 488"/>
                    <a:gd name="T5" fmla="*/ 10 h 173"/>
                    <a:gd name="T6" fmla="*/ 27 w 488"/>
                    <a:gd name="T7" fmla="*/ 7 h 173"/>
                    <a:gd name="T8" fmla="*/ 31 w 488"/>
                    <a:gd name="T9" fmla="*/ 2 h 173"/>
                    <a:gd name="T10" fmla="*/ 28 w 488"/>
                    <a:gd name="T11" fmla="*/ 0 h 173"/>
                    <a:gd name="T12" fmla="*/ 16 w 488"/>
                    <a:gd name="T13" fmla="*/ 0 h 173"/>
                    <a:gd name="T14" fmla="*/ 7 w 488"/>
                    <a:gd name="T15" fmla="*/ 0 h 173"/>
                    <a:gd name="T16" fmla="*/ 1 w 488"/>
                    <a:gd name="T17" fmla="*/ 4 h 173"/>
                    <a:gd name="T18" fmla="*/ 7 w 488"/>
                    <a:gd name="T19" fmla="*/ 5 h 173"/>
                    <a:gd name="T20" fmla="*/ 18 w 488"/>
                    <a:gd name="T21" fmla="*/ 3 h 173"/>
                    <a:gd name="T22" fmla="*/ 27 w 488"/>
                    <a:gd name="T23" fmla="*/ 3 h 173"/>
                    <a:gd name="T24" fmla="*/ 17 w 488"/>
                    <a:gd name="T25" fmla="*/ 6 h 173"/>
                    <a:gd name="T26" fmla="*/ 9 w 488"/>
                    <a:gd name="T27" fmla="*/ 7 h 173"/>
                    <a:gd name="T28" fmla="*/ 0 w 488"/>
                    <a:gd name="T29" fmla="*/ 7 h 173"/>
                    <a:gd name="T30" fmla="*/ 0 w 488"/>
                    <a:gd name="T31" fmla="*/ 7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3 w 772"/>
                <a:gd name="T1" fmla="*/ 115 h 3266"/>
                <a:gd name="T2" fmla="*/ 2 w 772"/>
                <a:gd name="T3" fmla="*/ 107 h 3266"/>
                <a:gd name="T4" fmla="*/ 2 w 772"/>
                <a:gd name="T5" fmla="*/ 101 h 3266"/>
                <a:gd name="T6" fmla="*/ 2 w 772"/>
                <a:gd name="T7" fmla="*/ 93 h 3266"/>
                <a:gd name="T8" fmla="*/ 3 w 772"/>
                <a:gd name="T9" fmla="*/ 82 h 3266"/>
                <a:gd name="T10" fmla="*/ 3 w 772"/>
                <a:gd name="T11" fmla="*/ 76 h 3266"/>
                <a:gd name="T12" fmla="*/ 3 w 772"/>
                <a:gd name="T13" fmla="*/ 71 h 3266"/>
                <a:gd name="T14" fmla="*/ 2 w 772"/>
                <a:gd name="T15" fmla="*/ 68 h 3266"/>
                <a:gd name="T16" fmla="*/ 2 w 772"/>
                <a:gd name="T17" fmla="*/ 63 h 3266"/>
                <a:gd name="T18" fmla="*/ 2 w 772"/>
                <a:gd name="T19" fmla="*/ 58 h 3266"/>
                <a:gd name="T20" fmla="*/ 4 w 772"/>
                <a:gd name="T21" fmla="*/ 42 h 3266"/>
                <a:gd name="T22" fmla="*/ 4 w 772"/>
                <a:gd name="T23" fmla="*/ 35 h 3266"/>
                <a:gd name="T24" fmla="*/ 3 w 772"/>
                <a:gd name="T25" fmla="*/ 26 h 3266"/>
                <a:gd name="T26" fmla="*/ 2 w 772"/>
                <a:gd name="T27" fmla="*/ 22 h 3266"/>
                <a:gd name="T28" fmla="*/ 1 w 772"/>
                <a:gd name="T29" fmla="*/ 15 h 3266"/>
                <a:gd name="T30" fmla="*/ 0 w 772"/>
                <a:gd name="T31" fmla="*/ 0 h 3266"/>
                <a:gd name="T32" fmla="*/ 0 w 772"/>
                <a:gd name="T33" fmla="*/ 14 h 3266"/>
                <a:gd name="T34" fmla="*/ 1 w 772"/>
                <a:gd name="T35" fmla="*/ 22 h 3266"/>
                <a:gd name="T36" fmla="*/ 2 w 772"/>
                <a:gd name="T37" fmla="*/ 28 h 3266"/>
                <a:gd name="T38" fmla="*/ 3 w 772"/>
                <a:gd name="T39" fmla="*/ 30 h 3266"/>
                <a:gd name="T40" fmla="*/ 3 w 772"/>
                <a:gd name="T41" fmla="*/ 38 h 3266"/>
                <a:gd name="T42" fmla="*/ 2 w 772"/>
                <a:gd name="T43" fmla="*/ 46 h 3266"/>
                <a:gd name="T44" fmla="*/ 1 w 772"/>
                <a:gd name="T45" fmla="*/ 60 h 3266"/>
                <a:gd name="T46" fmla="*/ 1 w 772"/>
                <a:gd name="T47" fmla="*/ 69 h 3266"/>
                <a:gd name="T48" fmla="*/ 2 w 772"/>
                <a:gd name="T49" fmla="*/ 75 h 3266"/>
                <a:gd name="T50" fmla="*/ 2 w 772"/>
                <a:gd name="T51" fmla="*/ 80 h 3266"/>
                <a:gd name="T52" fmla="*/ 1 w 772"/>
                <a:gd name="T53" fmla="*/ 89 h 3266"/>
                <a:gd name="T54" fmla="*/ 1 w 772"/>
                <a:gd name="T55" fmla="*/ 99 h 3266"/>
                <a:gd name="T56" fmla="*/ 1 w 772"/>
                <a:gd name="T57" fmla="*/ 109 h 3266"/>
                <a:gd name="T58" fmla="*/ 2 w 772"/>
                <a:gd name="T59" fmla="*/ 114 h 3266"/>
                <a:gd name="T60" fmla="*/ 3 w 772"/>
                <a:gd name="T61" fmla="*/ 119 h 3266"/>
                <a:gd name="T62" fmla="*/ 3 w 772"/>
                <a:gd name="T63" fmla="*/ 115 h 3266"/>
                <a:gd name="T64" fmla="*/ 3 w 772"/>
                <a:gd name="T65" fmla="*/ 115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3 w 772"/>
                <a:gd name="T1" fmla="*/ 198 h 3266"/>
                <a:gd name="T2" fmla="*/ 2 w 772"/>
                <a:gd name="T3" fmla="*/ 185 h 3266"/>
                <a:gd name="T4" fmla="*/ 2 w 772"/>
                <a:gd name="T5" fmla="*/ 174 h 3266"/>
                <a:gd name="T6" fmla="*/ 2 w 772"/>
                <a:gd name="T7" fmla="*/ 159 h 3266"/>
                <a:gd name="T8" fmla="*/ 3 w 772"/>
                <a:gd name="T9" fmla="*/ 141 h 3266"/>
                <a:gd name="T10" fmla="*/ 3 w 772"/>
                <a:gd name="T11" fmla="*/ 130 h 3266"/>
                <a:gd name="T12" fmla="*/ 3 w 772"/>
                <a:gd name="T13" fmla="*/ 122 h 3266"/>
                <a:gd name="T14" fmla="*/ 2 w 772"/>
                <a:gd name="T15" fmla="*/ 117 h 3266"/>
                <a:gd name="T16" fmla="*/ 2 w 772"/>
                <a:gd name="T17" fmla="*/ 110 h 3266"/>
                <a:gd name="T18" fmla="*/ 2 w 772"/>
                <a:gd name="T19" fmla="*/ 100 h 3266"/>
                <a:gd name="T20" fmla="*/ 4 w 772"/>
                <a:gd name="T21" fmla="*/ 73 h 3266"/>
                <a:gd name="T22" fmla="*/ 4 w 772"/>
                <a:gd name="T23" fmla="*/ 60 h 3266"/>
                <a:gd name="T24" fmla="*/ 3 w 772"/>
                <a:gd name="T25" fmla="*/ 45 h 3266"/>
                <a:gd name="T26" fmla="*/ 2 w 772"/>
                <a:gd name="T27" fmla="*/ 38 h 3266"/>
                <a:gd name="T28" fmla="*/ 1 w 772"/>
                <a:gd name="T29" fmla="*/ 27 h 3266"/>
                <a:gd name="T30" fmla="*/ 0 w 772"/>
                <a:gd name="T31" fmla="*/ 0 h 3266"/>
                <a:gd name="T32" fmla="*/ 0 w 772"/>
                <a:gd name="T33" fmla="*/ 24 h 3266"/>
                <a:gd name="T34" fmla="*/ 1 w 772"/>
                <a:gd name="T35" fmla="*/ 39 h 3266"/>
                <a:gd name="T36" fmla="*/ 2 w 772"/>
                <a:gd name="T37" fmla="*/ 48 h 3266"/>
                <a:gd name="T38" fmla="*/ 3 w 772"/>
                <a:gd name="T39" fmla="*/ 53 h 3266"/>
                <a:gd name="T40" fmla="*/ 3 w 772"/>
                <a:gd name="T41" fmla="*/ 66 h 3266"/>
                <a:gd name="T42" fmla="*/ 2 w 772"/>
                <a:gd name="T43" fmla="*/ 80 h 3266"/>
                <a:gd name="T44" fmla="*/ 1 w 772"/>
                <a:gd name="T45" fmla="*/ 104 h 3266"/>
                <a:gd name="T46" fmla="*/ 1 w 772"/>
                <a:gd name="T47" fmla="*/ 120 h 3266"/>
                <a:gd name="T48" fmla="*/ 2 w 772"/>
                <a:gd name="T49" fmla="*/ 129 h 3266"/>
                <a:gd name="T50" fmla="*/ 2 w 772"/>
                <a:gd name="T51" fmla="*/ 137 h 3266"/>
                <a:gd name="T52" fmla="*/ 1 w 772"/>
                <a:gd name="T53" fmla="*/ 154 h 3266"/>
                <a:gd name="T54" fmla="*/ 1 w 772"/>
                <a:gd name="T55" fmla="*/ 170 h 3266"/>
                <a:gd name="T56" fmla="*/ 1 w 772"/>
                <a:gd name="T57" fmla="*/ 188 h 3266"/>
                <a:gd name="T58" fmla="*/ 2 w 772"/>
                <a:gd name="T59" fmla="*/ 197 h 3266"/>
                <a:gd name="T60" fmla="*/ 3 w 772"/>
                <a:gd name="T61" fmla="*/ 205 h 3266"/>
                <a:gd name="T62" fmla="*/ 3 w 772"/>
                <a:gd name="T63" fmla="*/ 198 h 3266"/>
                <a:gd name="T64" fmla="*/ 3 w 772"/>
                <a:gd name="T65" fmla="*/ 198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 w 245"/>
                  <a:gd name="T1" fmla="*/ 0 h 806"/>
                  <a:gd name="T2" fmla="*/ 1 w 245"/>
                  <a:gd name="T3" fmla="*/ 6 h 806"/>
                  <a:gd name="T4" fmla="*/ 0 w 245"/>
                  <a:gd name="T5" fmla="*/ 13 h 806"/>
                  <a:gd name="T6" fmla="*/ 0 w 245"/>
                  <a:gd name="T7" fmla="*/ 13 h 806"/>
                  <a:gd name="T8" fmla="*/ 1 w 245"/>
                  <a:gd name="T9" fmla="*/ 6 h 806"/>
                  <a:gd name="T10" fmla="*/ 1 w 245"/>
                  <a:gd name="T11" fmla="*/ 0 h 806"/>
                  <a:gd name="T12" fmla="*/ 1 w 245"/>
                  <a:gd name="T13" fmla="*/ 0 h 806"/>
                  <a:gd name="T14" fmla="*/ 1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1 w 604"/>
                    <a:gd name="T3" fmla="*/ 3 h 349"/>
                    <a:gd name="T4" fmla="*/ 2 w 604"/>
                    <a:gd name="T5" fmla="*/ 6 h 349"/>
                    <a:gd name="T6" fmla="*/ 3 w 604"/>
                    <a:gd name="T7" fmla="*/ 2 h 349"/>
                    <a:gd name="T8" fmla="*/ 2 w 604"/>
                    <a:gd name="T9" fmla="*/ 0 h 349"/>
                    <a:gd name="T10" fmla="*/ 2 w 604"/>
                    <a:gd name="T11" fmla="*/ 3 h 349"/>
                    <a:gd name="T12" fmla="*/ 1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3 w 1064"/>
                    <a:gd name="T1" fmla="*/ 2 h 1230"/>
                    <a:gd name="T2" fmla="*/ 2 w 1064"/>
                    <a:gd name="T3" fmla="*/ 6 h 1230"/>
                    <a:gd name="T4" fmla="*/ 1 w 1064"/>
                    <a:gd name="T5" fmla="*/ 12 h 1230"/>
                    <a:gd name="T6" fmla="*/ 0 w 1064"/>
                    <a:gd name="T7" fmla="*/ 18 h 1230"/>
                    <a:gd name="T8" fmla="*/ 0 w 1064"/>
                    <a:gd name="T9" fmla="*/ 20 h 1230"/>
                    <a:gd name="T10" fmla="*/ 1 w 1064"/>
                    <a:gd name="T11" fmla="*/ 19 h 1230"/>
                    <a:gd name="T12" fmla="*/ 2 w 1064"/>
                    <a:gd name="T13" fmla="*/ 15 h 1230"/>
                    <a:gd name="T14" fmla="*/ 4 w 1064"/>
                    <a:gd name="T15" fmla="*/ 9 h 1230"/>
                    <a:gd name="T16" fmla="*/ 4 w 1064"/>
                    <a:gd name="T17" fmla="*/ 4 h 1230"/>
                    <a:gd name="T18" fmla="*/ 4 w 1064"/>
                    <a:gd name="T19" fmla="*/ 1 h 1230"/>
                    <a:gd name="T20" fmla="*/ 4 w 1064"/>
                    <a:gd name="T21" fmla="*/ 0 h 1230"/>
                    <a:gd name="T22" fmla="*/ 3 w 1064"/>
                    <a:gd name="T23" fmla="*/ 1 h 1230"/>
                    <a:gd name="T24" fmla="*/ 4 w 1064"/>
                    <a:gd name="T25" fmla="*/ 2 h 1230"/>
                    <a:gd name="T26" fmla="*/ 4 w 1064"/>
                    <a:gd name="T27" fmla="*/ 6 h 1230"/>
                    <a:gd name="T28" fmla="*/ 3 w 1064"/>
                    <a:gd name="T29" fmla="*/ 11 h 1230"/>
                    <a:gd name="T30" fmla="*/ 2 w 1064"/>
                    <a:gd name="T31" fmla="*/ 16 h 1230"/>
                    <a:gd name="T32" fmla="*/ 1 w 1064"/>
                    <a:gd name="T33" fmla="*/ 18 h 1230"/>
                    <a:gd name="T34" fmla="*/ 1 w 1064"/>
                    <a:gd name="T35" fmla="*/ 15 h 1230"/>
                    <a:gd name="T36" fmla="*/ 2 w 1064"/>
                    <a:gd name="T37" fmla="*/ 8 h 1230"/>
                    <a:gd name="T38" fmla="*/ 3 w 1064"/>
                    <a:gd name="T39" fmla="*/ 2 h 1230"/>
                    <a:gd name="T40" fmla="*/ 3 w 1064"/>
                    <a:gd name="T41" fmla="*/ 2 h 1230"/>
                    <a:gd name="T42" fmla="*/ 3 w 1064"/>
                    <a:gd name="T43" fmla="*/ 2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8 w 2002"/>
                    <a:gd name="T1" fmla="*/ 0 h 2521"/>
                    <a:gd name="T2" fmla="*/ 0 w 2002"/>
                    <a:gd name="T3" fmla="*/ 41 h 2521"/>
                    <a:gd name="T4" fmla="*/ 1 w 2002"/>
                    <a:gd name="T5" fmla="*/ 40 h 2521"/>
                    <a:gd name="T6" fmla="*/ 8 w 2002"/>
                    <a:gd name="T7" fmla="*/ 1 h 2521"/>
                    <a:gd name="T8" fmla="*/ 8 w 2002"/>
                    <a:gd name="T9" fmla="*/ 0 h 2521"/>
                    <a:gd name="T10" fmla="*/ 8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1 w 3007"/>
                    <a:gd name="T1" fmla="*/ 46 h 3771"/>
                    <a:gd name="T2" fmla="*/ 2 w 3007"/>
                    <a:gd name="T3" fmla="*/ 46 h 3771"/>
                    <a:gd name="T4" fmla="*/ 3 w 3007"/>
                    <a:gd name="T5" fmla="*/ 48 h 3771"/>
                    <a:gd name="T6" fmla="*/ 3 w 3007"/>
                    <a:gd name="T7" fmla="*/ 46 h 3771"/>
                    <a:gd name="T8" fmla="*/ 2 w 3007"/>
                    <a:gd name="T9" fmla="*/ 43 h 3771"/>
                    <a:gd name="T10" fmla="*/ 3 w 3007"/>
                    <a:gd name="T11" fmla="*/ 44 h 3771"/>
                    <a:gd name="T12" fmla="*/ 4 w 3007"/>
                    <a:gd name="T13" fmla="*/ 46 h 3771"/>
                    <a:gd name="T14" fmla="*/ 12 w 3007"/>
                    <a:gd name="T15" fmla="*/ 7 h 3771"/>
                    <a:gd name="T16" fmla="*/ 10 w 3007"/>
                    <a:gd name="T17" fmla="*/ 2 h 3771"/>
                    <a:gd name="T18" fmla="*/ 9 w 3007"/>
                    <a:gd name="T19" fmla="*/ 0 h 3771"/>
                    <a:gd name="T20" fmla="*/ 11 w 3007"/>
                    <a:gd name="T21" fmla="*/ 1 h 3771"/>
                    <a:gd name="T22" fmla="*/ 12 w 3007"/>
                    <a:gd name="T23" fmla="*/ 7 h 3771"/>
                    <a:gd name="T24" fmla="*/ 3 w 3007"/>
                    <a:gd name="T25" fmla="*/ 53 h 3771"/>
                    <a:gd name="T26" fmla="*/ 2 w 3007"/>
                    <a:gd name="T27" fmla="*/ 55 h 3771"/>
                    <a:gd name="T28" fmla="*/ 1 w 3007"/>
                    <a:gd name="T29" fmla="*/ 61 h 3771"/>
                    <a:gd name="T30" fmla="*/ 0 w 3007"/>
                    <a:gd name="T31" fmla="*/ 59 h 3771"/>
                    <a:gd name="T32" fmla="*/ 1 w 3007"/>
                    <a:gd name="T33" fmla="*/ 58 h 3771"/>
                    <a:gd name="T34" fmla="*/ 2 w 3007"/>
                    <a:gd name="T35" fmla="*/ 55 h 3771"/>
                    <a:gd name="T36" fmla="*/ 1 w 3007"/>
                    <a:gd name="T37" fmla="*/ 53 h 3771"/>
                    <a:gd name="T38" fmla="*/ 1 w 3007"/>
                    <a:gd name="T39" fmla="*/ 51 h 3771"/>
                    <a:gd name="T40" fmla="*/ 2 w 3007"/>
                    <a:gd name="T41" fmla="*/ 53 h 3771"/>
                    <a:gd name="T42" fmla="*/ 2 w 3007"/>
                    <a:gd name="T43" fmla="*/ 51 h 3771"/>
                    <a:gd name="T44" fmla="*/ 3 w 3007"/>
                    <a:gd name="T45" fmla="*/ 52 h 3771"/>
                    <a:gd name="T46" fmla="*/ 2 w 3007"/>
                    <a:gd name="T47" fmla="*/ 50 h 3771"/>
                    <a:gd name="T48" fmla="*/ 3 w 3007"/>
                    <a:gd name="T49" fmla="*/ 50 h 3771"/>
                    <a:gd name="T50" fmla="*/ 1 w 3007"/>
                    <a:gd name="T51" fmla="*/ 46 h 3771"/>
                    <a:gd name="T52" fmla="*/ 1 w 3007"/>
                    <a:gd name="T53" fmla="*/ 46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1 h 342"/>
                    <a:gd name="T2" fmla="*/ 1 w 673"/>
                    <a:gd name="T3" fmla="*/ 2 h 342"/>
                    <a:gd name="T4" fmla="*/ 3 w 673"/>
                    <a:gd name="T5" fmla="*/ 6 h 342"/>
                    <a:gd name="T6" fmla="*/ 3 w 673"/>
                    <a:gd name="T7" fmla="*/ 5 h 342"/>
                    <a:gd name="T8" fmla="*/ 2 w 673"/>
                    <a:gd name="T9" fmla="*/ 2 h 342"/>
                    <a:gd name="T10" fmla="*/ 0 w 673"/>
                    <a:gd name="T11" fmla="*/ 0 h 342"/>
                    <a:gd name="T12" fmla="*/ 0 w 673"/>
                    <a:gd name="T13" fmla="*/ 1 h 342"/>
                    <a:gd name="T14" fmla="*/ 0 w 673"/>
                    <a:gd name="T15" fmla="*/ 1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1 h 403"/>
                    <a:gd name="T2" fmla="*/ 2 w 716"/>
                    <a:gd name="T3" fmla="*/ 3 h 403"/>
                    <a:gd name="T4" fmla="*/ 3 w 716"/>
                    <a:gd name="T5" fmla="*/ 6 h 403"/>
                    <a:gd name="T6" fmla="*/ 3 w 716"/>
                    <a:gd name="T7" fmla="*/ 5 h 403"/>
                    <a:gd name="T8" fmla="*/ 2 w 716"/>
                    <a:gd name="T9" fmla="*/ 2 h 403"/>
                    <a:gd name="T10" fmla="*/ 0 w 716"/>
                    <a:gd name="T11" fmla="*/ 0 h 403"/>
                    <a:gd name="T12" fmla="*/ 0 w 716"/>
                    <a:gd name="T13" fmla="*/ 1 h 403"/>
                    <a:gd name="T14" fmla="*/ 0 w 716"/>
                    <a:gd name="T15" fmla="*/ 1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1 h 411"/>
                    <a:gd name="T2" fmla="*/ 1 w 717"/>
                    <a:gd name="T3" fmla="*/ 2 h 411"/>
                    <a:gd name="T4" fmla="*/ 3 w 717"/>
                    <a:gd name="T5" fmla="*/ 7 h 411"/>
                    <a:gd name="T6" fmla="*/ 3 w 717"/>
                    <a:gd name="T7" fmla="*/ 5 h 411"/>
                    <a:gd name="T8" fmla="*/ 2 w 717"/>
                    <a:gd name="T9" fmla="*/ 1 h 411"/>
                    <a:gd name="T10" fmla="*/ 0 w 717"/>
                    <a:gd name="T11" fmla="*/ 0 h 411"/>
                    <a:gd name="T12" fmla="*/ 0 w 717"/>
                    <a:gd name="T13" fmla="*/ 1 h 411"/>
                    <a:gd name="T14" fmla="*/ 0 w 717"/>
                    <a:gd name="T15" fmla="*/ 1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1 h 386"/>
                    <a:gd name="T2" fmla="*/ 1 w 709"/>
                    <a:gd name="T3" fmla="*/ 2 h 386"/>
                    <a:gd name="T4" fmla="*/ 3 w 709"/>
                    <a:gd name="T5" fmla="*/ 6 h 386"/>
                    <a:gd name="T6" fmla="*/ 3 w 709"/>
                    <a:gd name="T7" fmla="*/ 5 h 386"/>
                    <a:gd name="T8" fmla="*/ 1 w 709"/>
                    <a:gd name="T9" fmla="*/ 1 h 386"/>
                    <a:gd name="T10" fmla="*/ 0 w 709"/>
                    <a:gd name="T11" fmla="*/ 0 h 386"/>
                    <a:gd name="T12" fmla="*/ 0 w 709"/>
                    <a:gd name="T13" fmla="*/ 1 h 386"/>
                    <a:gd name="T14" fmla="*/ 0 w 709"/>
                    <a:gd name="T15" fmla="*/ 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  <p:sldLayoutId id="2147483874" r:id="rId18"/>
    <p:sldLayoutId id="2147483875" r:id="rId19"/>
    <p:sldLayoutId id="2147483876" r:id="rId20"/>
    <p:sldLayoutId id="2147483877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file:///C:\Users\05\Music\&#1076;&#1077;&#1090;&#1089;&#1082;&#1072;&#1103;%20&#1076;&#1080;&#1089;&#1082;&#1086;&#1090;&#1077;&#1082;&#1072;\112_Chemu%20Uchat%20V%20Shkole.mp3" TargetMode="Externa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9"/>
          <p:cNvSpPr>
            <a:spLocks noChangeArrowheads="1" noChangeShapeType="1" noTextEdit="1"/>
          </p:cNvSpPr>
          <p:nvPr/>
        </p:nvSpPr>
        <p:spPr bwMode="auto">
          <a:xfrm rot="-414701">
            <a:off x="185738" y="744538"/>
            <a:ext cx="6858000" cy="1771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06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36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Урок геометрии</a:t>
            </a:r>
          </a:p>
        </p:txBody>
      </p:sp>
      <p:sp>
        <p:nvSpPr>
          <p:cNvPr id="11267" name="WordArt 10"/>
          <p:cNvSpPr>
            <a:spLocks noChangeArrowheads="1" noChangeShapeType="1" noTextEdit="1"/>
          </p:cNvSpPr>
          <p:nvPr/>
        </p:nvSpPr>
        <p:spPr bwMode="auto">
          <a:xfrm rot="5400000">
            <a:off x="5105400" y="2895600"/>
            <a:ext cx="5562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Wave4">
              <a:avLst>
                <a:gd name="adj1" fmla="val 6806"/>
                <a:gd name="adj2" fmla="val 1255"/>
              </a:avLst>
            </a:prstTxWarp>
          </a:bodyPr>
          <a:lstStyle/>
          <a:p>
            <a:pPr algn="ctr" fontAlgn="auto"/>
            <a:r>
              <a:rPr lang="ru-RU" sz="3600" kern="10" dirty="0"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"/>
                <a:cs typeface="Arial"/>
              </a:rPr>
              <a:t>8 класс</a:t>
            </a:r>
          </a:p>
        </p:txBody>
      </p:sp>
      <p:sp>
        <p:nvSpPr>
          <p:cNvPr id="11268" name="Text Box 11"/>
          <p:cNvSpPr txBox="1">
            <a:spLocks noChangeArrowheads="1"/>
          </p:cNvSpPr>
          <p:nvPr/>
        </p:nvSpPr>
        <p:spPr bwMode="auto">
          <a:xfrm>
            <a:off x="304800" y="2438400"/>
            <a:ext cx="6820619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FF0000"/>
                </a:solidFill>
              </a:rPr>
              <a:t>Автор – учитель  математики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FF0000"/>
                </a:solidFill>
              </a:rPr>
              <a:t>             Тагирова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FF0000"/>
                </a:solidFill>
              </a:rPr>
              <a:t>Сиянат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FF0000"/>
                </a:solidFill>
              </a:rPr>
              <a:t>Булганиновна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FF0000"/>
                </a:solidFill>
              </a:rPr>
              <a:t>2019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112_Chemu Uchat V Shkol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457200" y="5977830"/>
            <a:ext cx="487362" cy="487363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178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9459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9460" name="Объект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9461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262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522">
            <a:off x="-1411794" y="534412"/>
            <a:ext cx="10058400" cy="14147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946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7052">
            <a:off x="1693827" y="2738222"/>
            <a:ext cx="5084763" cy="151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2048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20484" name="Объект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20485" name="Объект 6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20486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262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522">
            <a:off x="-1411794" y="534412"/>
            <a:ext cx="10058400" cy="14147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48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5883">
            <a:off x="831697" y="3038145"/>
            <a:ext cx="7576141" cy="283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522">
            <a:off x="-1411795" y="534412"/>
            <a:ext cx="10058400" cy="14147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9459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9460" name="Объект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9461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262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522">
            <a:off x="-1411794" y="534412"/>
            <a:ext cx="10058400" cy="14147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946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4905">
            <a:off x="2416742" y="2676703"/>
            <a:ext cx="3890962" cy="16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522">
            <a:off x="-1411795" y="534412"/>
            <a:ext cx="10058400" cy="14147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9528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А(0;-4),В(5;-2),    С(2,5;-3)</a:t>
            </a: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" y="85725"/>
            <a:ext cx="9004300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54165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3276600"/>
          </a:xfrm>
        </p:spPr>
        <p:txBody>
          <a:bodyPr/>
          <a:lstStyle/>
          <a:p>
            <a:pPr algn="l" eaLnBrk="1" hangingPunct="1"/>
            <a:r>
              <a:rPr lang="ru-RU"/>
              <a:t>Точка С(1;-2) является середи-ной отрезка АВ. Определить координаты точки А, еслиВ имеет координаты: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2438400"/>
            <a:ext cx="5257800" cy="1828800"/>
          </a:xfrm>
        </p:spPr>
        <p:txBody>
          <a:bodyPr/>
          <a:lstStyle/>
          <a:p>
            <a:pPr marL="0" indent="0" algn="r" eaLnBrk="1" hangingPunct="1">
              <a:buFontTx/>
              <a:buNone/>
              <a:defRPr/>
            </a:pPr>
            <a:endParaRPr lang="ru-RU" dirty="0"/>
          </a:p>
          <a:p>
            <a:pPr marL="0" indent="0" algn="r" eaLnBrk="1" hangingPunct="1">
              <a:buFontTx/>
              <a:buNone/>
              <a:defRPr/>
            </a:pPr>
            <a:r>
              <a:rPr lang="ru-RU" sz="5400" dirty="0"/>
              <a:t>            В(-3;4)</a:t>
            </a:r>
          </a:p>
          <a:p>
            <a:pPr algn="r"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0" grpId="0"/>
      <p:bldP spid="26317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21163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88" y="-49876"/>
            <a:ext cx="3325812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Заголовок 1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3886200"/>
          </a:xfrm>
        </p:spPr>
        <p:txBody>
          <a:bodyPr/>
          <a:lstStyle/>
          <a:p>
            <a:pPr algn="l"/>
            <a:r>
              <a:rPr lang="ru-RU" b="1" dirty="0"/>
              <a:t>х; у-координаты точки С</a:t>
            </a:r>
            <a:br>
              <a:rPr lang="ru-RU" b="1" dirty="0"/>
            </a:br>
            <a:r>
              <a:rPr lang="ru-RU" b="1" dirty="0"/>
              <a:t>х</a:t>
            </a:r>
            <a:r>
              <a:rPr lang="ru-RU" sz="2000" b="1" dirty="0"/>
              <a:t>1</a:t>
            </a:r>
            <a:r>
              <a:rPr lang="ru-RU" b="1" dirty="0"/>
              <a:t> у</a:t>
            </a:r>
            <a:r>
              <a:rPr lang="ru-RU" sz="2000" b="1" dirty="0"/>
              <a:t>1</a:t>
            </a:r>
            <a:r>
              <a:rPr lang="ru-RU" b="1" dirty="0">
                <a:solidFill>
                  <a:srgbClr val="000000"/>
                </a:solidFill>
              </a:rPr>
              <a:t>- координаты точки А</a:t>
            </a:r>
            <a:br>
              <a:rPr lang="ru-RU" b="1" dirty="0">
                <a:solidFill>
                  <a:srgbClr val="000000"/>
                </a:solidFill>
              </a:rPr>
            </a:br>
            <a:r>
              <a:rPr lang="ru-RU" b="1" dirty="0">
                <a:solidFill>
                  <a:srgbClr val="000000"/>
                </a:solidFill>
              </a:rPr>
              <a:t>х</a:t>
            </a:r>
            <a:r>
              <a:rPr lang="ru-RU" sz="2000" b="1" dirty="0">
                <a:solidFill>
                  <a:srgbClr val="000000"/>
                </a:solidFill>
              </a:rPr>
              <a:t>2</a:t>
            </a:r>
            <a:r>
              <a:rPr lang="ru-RU" b="1" dirty="0">
                <a:solidFill>
                  <a:srgbClr val="000000"/>
                </a:solidFill>
              </a:rPr>
              <a:t>; у</a:t>
            </a:r>
            <a:r>
              <a:rPr lang="ru-RU" sz="2000" b="1" dirty="0">
                <a:solidFill>
                  <a:srgbClr val="000000"/>
                </a:solidFill>
              </a:rPr>
              <a:t>2</a:t>
            </a:r>
            <a:r>
              <a:rPr lang="ru-RU" b="1" dirty="0">
                <a:solidFill>
                  <a:srgbClr val="000000"/>
                </a:solidFill>
              </a:rPr>
              <a:t> -координаты точки В</a:t>
            </a:r>
            <a:br>
              <a:rPr lang="ru-RU" b="1" dirty="0">
                <a:solidFill>
                  <a:srgbClr val="000000"/>
                </a:solidFill>
              </a:rPr>
            </a:br>
            <a:r>
              <a:rPr lang="ru-RU" b="1" dirty="0">
                <a:solidFill>
                  <a:srgbClr val="000000"/>
                </a:solidFill>
              </a:rPr>
              <a:t>        </a:t>
            </a:r>
            <a:r>
              <a:rPr lang="ru-RU" sz="6000" b="1" dirty="0">
                <a:solidFill>
                  <a:srgbClr val="000000"/>
                </a:solidFill>
              </a:rPr>
              <a:t>      </a:t>
            </a:r>
            <a:endParaRPr lang="ru-RU" b="1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0" y="0"/>
            <a:ext cx="8839200" cy="3429000"/>
          </a:xfrm>
        </p:spPr>
        <p:txBody>
          <a:bodyPr/>
          <a:lstStyle/>
          <a:p>
            <a:pPr algn="l">
              <a:defRPr/>
            </a:pPr>
            <a:r>
              <a:rPr lang="ru-RU" dirty="0"/>
              <a:t>   </a:t>
            </a:r>
            <a:r>
              <a:rPr lang="ru-RU" sz="7200" dirty="0">
                <a:solidFill>
                  <a:schemeClr val="tx1"/>
                </a:solidFill>
              </a:rPr>
              <a:t>1</a:t>
            </a:r>
            <a:r>
              <a:rPr lang="ru-RU" sz="5400" dirty="0">
                <a:solidFill>
                  <a:schemeClr val="tx1"/>
                </a:solidFill>
                <a:sym typeface="Symbol"/>
              </a:rPr>
              <a:t></a:t>
            </a:r>
            <a:r>
              <a:rPr lang="ru-RU" sz="7200" dirty="0">
                <a:solidFill>
                  <a:schemeClr val="tx1"/>
                </a:solidFill>
              </a:rPr>
              <a:t>2=х</a:t>
            </a:r>
            <a:r>
              <a:rPr lang="ru-RU" sz="4000" dirty="0">
                <a:solidFill>
                  <a:schemeClr val="tx1"/>
                </a:solidFill>
              </a:rPr>
              <a:t>1</a:t>
            </a:r>
            <a:r>
              <a:rPr lang="ru-RU" sz="7200" dirty="0">
                <a:solidFill>
                  <a:schemeClr val="tx1"/>
                </a:solidFill>
              </a:rPr>
              <a:t>+(-3)</a:t>
            </a:r>
            <a:br>
              <a:rPr lang="ru-RU" sz="7200" dirty="0">
                <a:solidFill>
                  <a:schemeClr val="tx1"/>
                </a:solidFill>
              </a:rPr>
            </a:br>
            <a:r>
              <a:rPr lang="ru-RU" sz="7200" dirty="0"/>
              <a:t>-</a:t>
            </a:r>
            <a:r>
              <a:rPr lang="ru-RU" sz="7200" dirty="0">
                <a:solidFill>
                  <a:schemeClr val="tx1"/>
                </a:solidFill>
              </a:rPr>
              <a:t>2</a:t>
            </a:r>
            <a:r>
              <a:rPr lang="ru-RU" sz="4800" dirty="0">
                <a:solidFill>
                  <a:schemeClr val="tx1"/>
                </a:solidFill>
                <a:sym typeface="Symbol"/>
              </a:rPr>
              <a:t></a:t>
            </a:r>
            <a:r>
              <a:rPr lang="ru-RU" sz="7200" dirty="0">
                <a:solidFill>
                  <a:schemeClr val="tx1"/>
                </a:solidFill>
              </a:rPr>
              <a:t>2=у</a:t>
            </a:r>
            <a:r>
              <a:rPr lang="ru-RU" sz="4000" dirty="0">
                <a:solidFill>
                  <a:schemeClr val="tx1"/>
                </a:solidFill>
              </a:rPr>
              <a:t>1</a:t>
            </a:r>
            <a:r>
              <a:rPr lang="ru-RU" sz="7200" dirty="0">
                <a:solidFill>
                  <a:schemeClr val="tx1"/>
                </a:solidFill>
              </a:rPr>
              <a:t>+4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sz="quarter" idx="1"/>
          </p:nvPr>
        </p:nvSpPr>
        <p:spPr>
          <a:xfrm>
            <a:off x="0" y="3276600"/>
            <a:ext cx="9144000" cy="3581400"/>
          </a:xfrm>
        </p:spPr>
        <p:txBody>
          <a:bodyPr/>
          <a:lstStyle/>
          <a:p>
            <a:pPr algn="r">
              <a:defRPr/>
            </a:pPr>
            <a:r>
              <a:rPr lang="ru-RU" sz="4400" dirty="0"/>
              <a:t>Х1=2+3=5</a:t>
            </a:r>
          </a:p>
          <a:p>
            <a:pPr algn="r">
              <a:defRPr/>
            </a:pPr>
            <a:r>
              <a:rPr lang="ru-RU" sz="4400" dirty="0"/>
              <a:t>У1=-4-4=-8</a:t>
            </a:r>
          </a:p>
          <a:p>
            <a:pPr algn="r">
              <a:defRPr/>
            </a:pPr>
            <a:endParaRPr lang="ru-RU" sz="4400" dirty="0"/>
          </a:p>
          <a:p>
            <a:pPr algn="r">
              <a:defRPr/>
            </a:pPr>
            <a:r>
              <a:rPr lang="ru-RU" sz="4400" dirty="0" err="1"/>
              <a:t>т.е.А</a:t>
            </a:r>
            <a:r>
              <a:rPr lang="ru-RU" sz="4400" dirty="0"/>
              <a:t>(5;-8)</a:t>
            </a:r>
          </a:p>
          <a:p>
            <a:pPr algn="r">
              <a:defRPr/>
            </a:pPr>
            <a:endParaRPr lang="ru-RU" sz="4400" dirty="0"/>
          </a:p>
          <a:p>
            <a:pPr algn="r">
              <a:defRPr/>
            </a:pPr>
            <a:endParaRPr lang="ru-RU" sz="4400" dirty="0"/>
          </a:p>
          <a:p>
            <a:pPr algn="r">
              <a:defRPr/>
            </a:pPr>
            <a:endParaRPr lang="ru-RU" sz="44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33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6 0 l 0 0.036 l 0.036 0 l 0 0.036 l 0.036 0 l 0 0.036 l 0.036 0 l 0 0.036 l 0.036 0 l 0 0.036 l 0.036 0 l 0 0.036 l 0.036 0 l 0 0.036 E" pathEditMode="relative" ptsTypes="">
                                      <p:cBhvr>
                                        <p:cTn id="6" dur="20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914900" y="152400"/>
            <a:ext cx="4076700" cy="1143000"/>
          </a:xfrm>
        </p:spPr>
        <p:txBody>
          <a:bodyPr/>
          <a:lstStyle/>
          <a:p>
            <a:pPr algn="l"/>
            <a:r>
              <a:rPr lang="ru-RU" b="1" dirty="0"/>
              <a:t>х</a:t>
            </a:r>
            <a:r>
              <a:rPr lang="ru-RU" sz="2000" b="1" dirty="0"/>
              <a:t>1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2;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/>
          </a:p>
        </p:txBody>
      </p:sp>
      <p:sp>
        <p:nvSpPr>
          <p:cNvPr id="25603" name="Объект 3"/>
          <p:cNvSpPr>
            <a:spLocks noGrp="1"/>
          </p:cNvSpPr>
          <p:nvPr>
            <p:ph sz="half" idx="2"/>
          </p:nvPr>
        </p:nvSpPr>
        <p:spPr>
          <a:xfrm>
            <a:off x="4419600" y="1828800"/>
            <a:ext cx="4724400" cy="3657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АА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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-у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АА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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-х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</a:t>
            </a:r>
          </a:p>
          <a:p>
            <a:pPr marL="0" indent="0">
              <a:buFontTx/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АА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0" indent="0">
              <a:buFontTx/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²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(х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-х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>
                <a:latin typeface="Tahoma" pitchFamily="34" charset="0"/>
                <a:cs typeface="Tahoma" pitchFamily="34" charset="0"/>
              </a:rPr>
              <a:t>²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+(у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-у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>
                <a:latin typeface="Tahoma" pitchFamily="34" charset="0"/>
                <a:cs typeface="Tahoma" pitchFamily="34" charset="0"/>
              </a:rPr>
              <a:t>²,</a:t>
            </a:r>
          </a:p>
          <a:p>
            <a:pPr marL="0" indent="0">
              <a:buFontTx/>
              <a:buNone/>
            </a:pPr>
            <a:r>
              <a:rPr lang="ru-RU" sz="3600" dirty="0">
                <a:latin typeface="Tahoma" pitchFamily="34" charset="0"/>
                <a:cs typeface="Tahoma" pitchFamily="34" charset="0"/>
              </a:rPr>
              <a:t>где 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d</a:t>
            </a:r>
            <a:r>
              <a:rPr lang="ru-RU" sz="3600" dirty="0">
                <a:latin typeface="Tahoma" pitchFamily="34" charset="0"/>
                <a:cs typeface="Tahoma" pitchFamily="34" charset="0"/>
              </a:rPr>
              <a:t>-расстояние</a:t>
            </a:r>
          </a:p>
          <a:p>
            <a:pPr marL="0" indent="0">
              <a:buFontTx/>
              <a:buNone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00550" cy="556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5" name="Равнобедренный треугольник 4"/>
          <p:cNvSpPr>
            <a:spLocks noChangeArrowheads="1"/>
          </p:cNvSpPr>
          <p:nvPr/>
        </p:nvSpPr>
        <p:spPr bwMode="auto">
          <a:xfrm>
            <a:off x="4724400" y="3429000"/>
            <a:ext cx="190500" cy="4572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Закрепление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Решение задач</a:t>
            </a:r>
          </a:p>
        </p:txBody>
      </p:sp>
    </p:spTree>
    <p:extLst>
      <p:ext uri="{BB962C8B-B14F-4D97-AF65-F5344CB8AC3E}">
        <p14:creationId xmlns:p14="http://schemas.microsoft.com/office/powerpoint/2010/main" val="171982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34925" y="228600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260101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3359">
            <a:off x="-689344" y="2456121"/>
            <a:ext cx="10744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627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628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629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630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57200"/>
            <a:ext cx="4089400" cy="6172200"/>
          </a:xfrm>
          <a:prstGeom prst="rect">
            <a:avLst/>
          </a:prstGeom>
          <a:noFill/>
          <a:ln w="444500" cap="sq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3657600" cy="6172200"/>
          </a:xfrm>
          <a:prstGeom prst="rect">
            <a:avLst/>
          </a:prstGeom>
          <a:noFill/>
          <a:ln w="44450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458200" cy="6102350"/>
          </a:xfrm>
          <a:prstGeom prst="rect">
            <a:avLst/>
          </a:prstGeom>
          <a:noFill/>
          <a:ln w="44450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0" y="20638"/>
            <a:ext cx="7620000" cy="1066800"/>
          </a:xfrm>
        </p:spPr>
        <p:txBody>
          <a:bodyPr/>
          <a:lstStyle/>
          <a:p>
            <a:pPr algn="l"/>
            <a:r>
              <a:rPr lang="ru-RU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</a:p>
        </p:txBody>
      </p:sp>
      <p:sp>
        <p:nvSpPr>
          <p:cNvPr id="28675" name="Объект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86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Сначала докажем , что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параллелограмм</a:t>
            </a:r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4991100" cy="2362200"/>
          </a:xfrm>
          <a:prstGeom prst="rect">
            <a:avLst/>
          </a:prstGeom>
          <a:noFill/>
          <a:ln w="444500" cap="sq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648200"/>
            <a:ext cx="5410200" cy="1905000"/>
          </a:xfrm>
          <a:prstGeom prst="rect">
            <a:avLst/>
          </a:prstGeom>
          <a:noFill/>
          <a:ln w="444500" cap="sq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699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700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701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702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82000" cy="1828800"/>
          </a:xfrm>
          <a:prstGeom prst="rect">
            <a:avLst/>
          </a:prstGeom>
          <a:noFill/>
          <a:ln w="444500" cap="sq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43300"/>
            <a:ext cx="8229600" cy="2209800"/>
          </a:xfrm>
          <a:prstGeom prst="rect">
            <a:avLst/>
          </a:prstGeom>
          <a:noFill/>
          <a:ln w="444500" cap="sq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4038599"/>
            <a:ext cx="4040188" cy="2087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219200"/>
            <a:ext cx="6553200" cy="492760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Стрелка вправо 6"/>
          <p:cNvSpPr/>
          <p:nvPr/>
        </p:nvSpPr>
        <p:spPr bwMode="auto">
          <a:xfrm>
            <a:off x="2057400" y="5105400"/>
            <a:ext cx="978408" cy="484632"/>
          </a:xfrm>
          <a:prstGeom prst="rightArrow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авая фигурная скобка 7"/>
          <p:cNvSpPr/>
          <p:nvPr/>
        </p:nvSpPr>
        <p:spPr bwMode="auto">
          <a:xfrm>
            <a:off x="7391400" y="0"/>
            <a:ext cx="1524000" cy="3265488"/>
          </a:xfrm>
          <a:prstGeom prst="rightBrace">
            <a:avLst/>
          </a:prstGeom>
          <a:solidFill>
            <a:schemeClr val="bg1"/>
          </a:solidFill>
          <a:ln w="762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9" y="3265488"/>
            <a:ext cx="4881562" cy="2996628"/>
          </a:xfrm>
          <a:prstGeom prst="rect">
            <a:avLst/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5501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372600" cy="1447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5853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Домашнее задание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9" y="1600200"/>
            <a:ext cx="4275611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517" y="1574800"/>
            <a:ext cx="3810000" cy="19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67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 sz="quarter"/>
          </p:nvPr>
        </p:nvSpPr>
        <p:spPr>
          <a:xfrm>
            <a:off x="152400" y="3678748"/>
            <a:ext cx="10306777" cy="990113"/>
          </a:xfrm>
        </p:spPr>
        <p:txBody>
          <a:bodyPr/>
          <a:lstStyle/>
          <a:p>
            <a:r>
              <a:rPr lang="ru-RU" sz="7200" dirty="0" err="1"/>
              <a:t>Досвидание</a:t>
            </a:r>
            <a:r>
              <a:rPr lang="ru-RU" sz="7200" dirty="0"/>
              <a:t> 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sz="quarter" idx="1"/>
          </p:nvPr>
        </p:nvSpPr>
        <p:spPr>
          <a:xfrm flipV="1">
            <a:off x="1219200" y="7391400"/>
            <a:ext cx="381000" cy="762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7539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11350"/>
            <a:ext cx="8381999" cy="49466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Оборудование: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проектор, ноутбук</a:t>
            </a:r>
          </a:p>
        </p:txBody>
      </p:sp>
    </p:spTree>
    <p:extLst>
      <p:ext uri="{BB962C8B-B14F-4D97-AF65-F5344CB8AC3E}">
        <p14:creationId xmlns:p14="http://schemas.microsoft.com/office/powerpoint/2010/main" val="3005224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ru-RU" sz="4800" dirty="0"/>
              <a:t>19.03.19год.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ru-RU" sz="5400" b="1" dirty="0">
                <a:solidFill>
                  <a:schemeClr val="tx2"/>
                </a:solidFill>
              </a:rPr>
              <a:t>Классная работа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5600" y="2590800"/>
            <a:ext cx="6248400" cy="2743200"/>
          </a:xfrm>
        </p:spPr>
        <p:txBody>
          <a:bodyPr/>
          <a:lstStyle/>
          <a:p>
            <a:pPr algn="l"/>
            <a:r>
              <a:rPr lang="ru-RU" dirty="0"/>
              <a:t>Ход урока:</a:t>
            </a:r>
            <a:br>
              <a:rPr lang="ru-RU" dirty="0"/>
            </a:br>
            <a:r>
              <a:rPr lang="ru-RU" sz="3200" dirty="0">
                <a:solidFill>
                  <a:srgbClr val="3333CC"/>
                </a:solidFill>
              </a:rPr>
              <a:t>1.Проверка  </a:t>
            </a:r>
            <a:r>
              <a:rPr lang="ru-RU" sz="3200" dirty="0" err="1">
                <a:solidFill>
                  <a:srgbClr val="3333CC"/>
                </a:solidFill>
              </a:rPr>
              <a:t>дом.зад</a:t>
            </a:r>
            <a:r>
              <a:rPr lang="ru-RU" sz="3200" dirty="0">
                <a:solidFill>
                  <a:srgbClr val="3333CC"/>
                </a:solidFill>
              </a:rPr>
              <a:t>-я</a:t>
            </a:r>
            <a:br>
              <a:rPr lang="ru-RU" sz="3200" dirty="0">
                <a:solidFill>
                  <a:srgbClr val="3333CC"/>
                </a:solidFill>
              </a:rPr>
            </a:br>
            <a:r>
              <a:rPr lang="ru-RU" sz="3200" dirty="0">
                <a:solidFill>
                  <a:srgbClr val="3333CC"/>
                </a:solidFill>
              </a:rPr>
              <a:t>2.Устные  упражнения.</a:t>
            </a:r>
            <a:br>
              <a:rPr lang="ru-RU" sz="3200" dirty="0">
                <a:solidFill>
                  <a:srgbClr val="3333CC"/>
                </a:solidFill>
              </a:rPr>
            </a:br>
            <a:r>
              <a:rPr lang="ru-RU" sz="3200" dirty="0">
                <a:solidFill>
                  <a:srgbClr val="3333CC"/>
                </a:solidFill>
              </a:rPr>
              <a:t>3.Изложение  нового мат-ла</a:t>
            </a:r>
            <a:br>
              <a:rPr lang="ru-RU" sz="3200" dirty="0">
                <a:solidFill>
                  <a:srgbClr val="3333CC"/>
                </a:solidFill>
              </a:rPr>
            </a:br>
            <a:r>
              <a:rPr lang="ru-RU" sz="3200" dirty="0">
                <a:solidFill>
                  <a:srgbClr val="3333CC"/>
                </a:solidFill>
              </a:rPr>
              <a:t>4.Закрепление.</a:t>
            </a:r>
            <a:br>
              <a:rPr lang="ru-RU" sz="3200" dirty="0">
                <a:solidFill>
                  <a:srgbClr val="3333CC"/>
                </a:solidFill>
              </a:rPr>
            </a:br>
            <a:r>
              <a:rPr lang="ru-RU" sz="3200" dirty="0">
                <a:solidFill>
                  <a:srgbClr val="3333CC"/>
                </a:solidFill>
              </a:rPr>
              <a:t>5.Домашнее зад-е.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295400" y="7924800"/>
            <a:ext cx="254000" cy="19050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2926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86200" y="0"/>
            <a:ext cx="5257800" cy="2057400"/>
          </a:xfrm>
        </p:spPr>
        <p:txBody>
          <a:bodyPr/>
          <a:lstStyle/>
          <a:p>
            <a:pPr>
              <a:defRPr/>
            </a:pPr>
            <a:r>
              <a:rPr lang="ru-RU" dirty="0"/>
              <a:t>Проверка домашнего задания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33600"/>
            <a:ext cx="9144000" cy="4724400"/>
          </a:xfrm>
          <a:solidFill>
            <a:srgbClr val="92D050"/>
          </a:solidFill>
        </p:spPr>
        <p:txBody>
          <a:bodyPr/>
          <a:lstStyle/>
          <a:p>
            <a:pPr>
              <a:defRPr/>
            </a:pPr>
            <a:r>
              <a:rPr lang="ru-RU" dirty="0"/>
              <a:t>№16</a:t>
            </a:r>
          </a:p>
          <a:p>
            <a:pPr algn="l">
              <a:spcBef>
                <a:spcPts val="0"/>
              </a:spcBef>
              <a:defRPr/>
            </a:pPr>
            <a:r>
              <a:rPr lang="ru-RU" dirty="0"/>
              <a:t>Дано:       Решение: </a:t>
            </a:r>
          </a:p>
          <a:p>
            <a:pPr algn="l">
              <a:spcBef>
                <a:spcPts val="0"/>
              </a:spcBef>
              <a:defRPr/>
            </a:pPr>
            <a:r>
              <a:rPr lang="ru-RU" dirty="0"/>
              <a:t>О(0;0)      </a:t>
            </a:r>
            <a:r>
              <a:rPr lang="en-US" dirty="0"/>
              <a:t>M</a:t>
            </a:r>
            <a:r>
              <a:rPr lang="ru-RU" dirty="0"/>
              <a:t>(</a:t>
            </a:r>
            <a:r>
              <a:rPr lang="ru-RU" u="sng" dirty="0"/>
              <a:t>0+0 </a:t>
            </a:r>
            <a:r>
              <a:rPr lang="ru-RU" dirty="0"/>
              <a:t> ; </a:t>
            </a:r>
            <a:r>
              <a:rPr lang="ru-RU" u="sng" dirty="0"/>
              <a:t>0+2</a:t>
            </a:r>
            <a:r>
              <a:rPr lang="ru-RU" dirty="0"/>
              <a:t>) = </a:t>
            </a:r>
            <a:r>
              <a:rPr lang="en-US" dirty="0"/>
              <a:t>M</a:t>
            </a:r>
            <a:r>
              <a:rPr lang="ru-RU" dirty="0"/>
              <a:t>(0; 1)</a:t>
            </a:r>
          </a:p>
          <a:p>
            <a:pPr algn="l">
              <a:spcBef>
                <a:spcPts val="0"/>
              </a:spcBef>
              <a:defRPr/>
            </a:pPr>
            <a:r>
              <a:rPr lang="ru-RU" dirty="0"/>
              <a:t>А(0;2)            2         2</a:t>
            </a:r>
          </a:p>
          <a:p>
            <a:pPr algn="l">
              <a:spcBef>
                <a:spcPts val="0"/>
              </a:spcBef>
              <a:defRPr/>
            </a:pPr>
            <a:r>
              <a:rPr lang="ru-RU" dirty="0"/>
              <a:t>В(-4;0)     </a:t>
            </a:r>
            <a:r>
              <a:rPr lang="en-US" dirty="0"/>
              <a:t>N(</a:t>
            </a:r>
            <a:r>
              <a:rPr lang="ru-RU" u="sng" dirty="0"/>
              <a:t>0+(-4) </a:t>
            </a:r>
            <a:r>
              <a:rPr lang="ru-RU" dirty="0"/>
              <a:t>; </a:t>
            </a:r>
            <a:r>
              <a:rPr lang="ru-RU" u="sng" dirty="0"/>
              <a:t>0+0</a:t>
            </a:r>
            <a:r>
              <a:rPr lang="en-US" u="sng" dirty="0"/>
              <a:t>)</a:t>
            </a:r>
            <a:r>
              <a:rPr lang="ru-RU" dirty="0"/>
              <a:t> = </a:t>
            </a:r>
            <a:r>
              <a:rPr lang="en-US" dirty="0"/>
              <a:t>N</a:t>
            </a:r>
            <a:r>
              <a:rPr lang="ru-RU" dirty="0"/>
              <a:t>(-2; 0)</a:t>
            </a:r>
            <a:endParaRPr lang="en-US" dirty="0"/>
          </a:p>
          <a:p>
            <a:pPr algn="l">
              <a:spcBef>
                <a:spcPts val="0"/>
              </a:spcBef>
              <a:defRPr/>
            </a:pPr>
            <a:r>
              <a:rPr lang="en-US" dirty="0"/>
              <a:t>M</a:t>
            </a:r>
            <a:r>
              <a:rPr lang="ru-RU" dirty="0"/>
              <a:t>, </a:t>
            </a:r>
            <a:r>
              <a:rPr lang="en-US" dirty="0"/>
              <a:t>N</a:t>
            </a:r>
            <a:r>
              <a:rPr lang="ru-RU" dirty="0"/>
              <a:t>, </a:t>
            </a:r>
            <a:r>
              <a:rPr lang="en-US" dirty="0"/>
              <a:t>K</a:t>
            </a:r>
            <a:r>
              <a:rPr lang="ru-RU" dirty="0"/>
              <a:t>-            2        2</a:t>
            </a:r>
          </a:p>
          <a:p>
            <a:pPr algn="l">
              <a:spcBef>
                <a:spcPts val="0"/>
              </a:spcBef>
              <a:defRPr/>
            </a:pPr>
            <a:r>
              <a:rPr lang="ru-RU" dirty="0" err="1"/>
              <a:t>серед</a:t>
            </a:r>
            <a:r>
              <a:rPr lang="ru-RU" dirty="0"/>
              <a:t>.      К(</a:t>
            </a:r>
            <a:r>
              <a:rPr lang="ru-RU" u="sng" dirty="0"/>
              <a:t>0+(-4)</a:t>
            </a:r>
            <a:r>
              <a:rPr lang="ru-RU" dirty="0"/>
              <a:t>; </a:t>
            </a:r>
            <a:r>
              <a:rPr lang="ru-RU" u="sng" dirty="0"/>
              <a:t>2+0</a:t>
            </a:r>
            <a:r>
              <a:rPr lang="ru-RU" dirty="0"/>
              <a:t>) = К(-2; 1)</a:t>
            </a:r>
          </a:p>
          <a:p>
            <a:pPr algn="l">
              <a:spcBef>
                <a:spcPts val="0"/>
              </a:spcBef>
              <a:defRPr/>
            </a:pPr>
            <a:r>
              <a:rPr lang="ru-RU" dirty="0"/>
              <a:t>ОА, ОВ,           2        2</a:t>
            </a:r>
          </a:p>
          <a:p>
            <a:pPr algn="l">
              <a:spcBef>
                <a:spcPts val="0"/>
              </a:spcBef>
              <a:defRPr/>
            </a:pPr>
            <a:r>
              <a:rPr lang="ru-RU" dirty="0"/>
              <a:t>АВ      </a:t>
            </a:r>
          </a:p>
          <a:p>
            <a:pPr algn="l">
              <a:defRPr/>
            </a:pPr>
            <a:r>
              <a:rPr lang="en-US" dirty="0"/>
              <a:t>M</a:t>
            </a:r>
            <a:r>
              <a:rPr lang="ru-RU" dirty="0"/>
              <a:t>, </a:t>
            </a:r>
            <a:r>
              <a:rPr lang="en-US" dirty="0"/>
              <a:t>N</a:t>
            </a:r>
            <a:r>
              <a:rPr lang="ru-RU" dirty="0"/>
              <a:t>, </a:t>
            </a:r>
            <a:r>
              <a:rPr lang="en-US" dirty="0"/>
              <a:t>K</a:t>
            </a:r>
            <a:r>
              <a:rPr lang="ru-RU" dirty="0"/>
              <a:t>-? Ответ </a:t>
            </a:r>
            <a:r>
              <a:rPr lang="en-US" dirty="0"/>
              <a:t>M(</a:t>
            </a:r>
            <a:r>
              <a:rPr lang="ru-RU" dirty="0"/>
              <a:t>0; 1</a:t>
            </a:r>
            <a:r>
              <a:rPr lang="en-US" dirty="0"/>
              <a:t>)</a:t>
            </a:r>
            <a:r>
              <a:rPr lang="ru-RU" dirty="0"/>
              <a:t>, </a:t>
            </a:r>
            <a:r>
              <a:rPr lang="en-US" dirty="0"/>
              <a:t>N</a:t>
            </a:r>
            <a:r>
              <a:rPr lang="ru-RU" dirty="0"/>
              <a:t>(-2; 0), </a:t>
            </a:r>
            <a:r>
              <a:rPr lang="en-US" dirty="0"/>
              <a:t>K</a:t>
            </a:r>
            <a:r>
              <a:rPr lang="ru-RU" dirty="0"/>
              <a:t>(-2; 1).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1633538" y="1828800"/>
            <a:ext cx="0" cy="5029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 bwMode="auto">
          <a:xfrm>
            <a:off x="47625" y="6019800"/>
            <a:ext cx="1371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2438400"/>
            <a:ext cx="9144000" cy="4419600"/>
          </a:xfrm>
          <a:solidFill>
            <a:srgbClr val="92D050"/>
          </a:solidFill>
        </p:spPr>
        <p:txBody>
          <a:bodyPr/>
          <a:lstStyle/>
          <a:p>
            <a:pPr algn="l">
              <a:defRPr/>
            </a:pPr>
            <a:r>
              <a:rPr lang="ru-RU" sz="3200" dirty="0"/>
              <a:t>                          №1 4</a:t>
            </a:r>
            <a:br>
              <a:rPr lang="ru-RU" sz="3200" dirty="0"/>
            </a:br>
            <a:r>
              <a:rPr lang="ru-RU" sz="3200" dirty="0"/>
              <a:t>Дано:                Решение :</a:t>
            </a:r>
            <a:br>
              <a:rPr lang="ru-RU" sz="3200" dirty="0"/>
            </a:br>
            <a:r>
              <a:rPr lang="en-US" sz="3200" dirty="0"/>
              <a:t>A</a:t>
            </a:r>
            <a:r>
              <a:rPr lang="ru-RU" sz="3200" dirty="0"/>
              <a:t>(-1; -2)           </a:t>
            </a:r>
            <a:r>
              <a:rPr lang="ru-RU" sz="3200" dirty="0">
                <a:solidFill>
                  <a:schemeClr val="tx1"/>
                </a:solidFill>
              </a:rPr>
              <a:t>Найдем</a:t>
            </a:r>
            <a:r>
              <a:rPr lang="ru-RU" sz="3200" dirty="0"/>
              <a:t> </a:t>
            </a:r>
            <a:r>
              <a:rPr lang="ru-RU" sz="3200" dirty="0">
                <a:solidFill>
                  <a:schemeClr val="tx1"/>
                </a:solidFill>
              </a:rPr>
              <a:t>координаты</a:t>
            </a:r>
            <a:r>
              <a:rPr lang="ru-RU" sz="3200" dirty="0"/>
              <a:t> </a:t>
            </a:r>
            <a:r>
              <a:rPr lang="ru-RU" sz="3200" dirty="0" err="1"/>
              <a:t>середи</a:t>
            </a:r>
            <a:r>
              <a:rPr lang="ru-RU" sz="3200" dirty="0"/>
              <a:t>-     </a:t>
            </a:r>
            <a:br>
              <a:rPr lang="ru-RU" sz="3200" dirty="0"/>
            </a:br>
            <a:r>
              <a:rPr lang="en-US" sz="3200" dirty="0"/>
              <a:t>B</a:t>
            </a:r>
            <a:r>
              <a:rPr lang="ru-RU" sz="3200" dirty="0"/>
              <a:t>(2; -5)            </a:t>
            </a:r>
            <a:r>
              <a:rPr lang="ru-RU" sz="3200" dirty="0" err="1"/>
              <a:t>ны</a:t>
            </a:r>
            <a:r>
              <a:rPr lang="ru-RU" sz="3200" dirty="0"/>
              <a:t> отрезка АС </a:t>
            </a:r>
            <a:r>
              <a:rPr lang="ru-RU" sz="3200" dirty="0">
                <a:solidFill>
                  <a:schemeClr val="tx1"/>
                </a:solidFill>
              </a:rPr>
              <a:t>--(0, -2).                  </a:t>
            </a:r>
            <a:br>
              <a:rPr lang="en-US" sz="3200" dirty="0"/>
            </a:br>
            <a:r>
              <a:rPr lang="en-US" sz="3200" dirty="0"/>
              <a:t>C</a:t>
            </a:r>
            <a:r>
              <a:rPr lang="ru-RU" sz="3200" dirty="0"/>
              <a:t>(1; -2)             Найдем координаты </a:t>
            </a:r>
            <a:r>
              <a:rPr lang="ru-RU" sz="3200" dirty="0" err="1"/>
              <a:t>середи</a:t>
            </a:r>
            <a:r>
              <a:rPr lang="ru-RU" sz="3200" dirty="0"/>
              <a:t>-  </a:t>
            </a:r>
            <a:br>
              <a:rPr lang="en-US" sz="3200" dirty="0"/>
            </a:br>
            <a:r>
              <a:rPr lang="en-US" sz="3200" dirty="0"/>
              <a:t>D</a:t>
            </a:r>
            <a:r>
              <a:rPr lang="ru-RU" sz="3200" dirty="0"/>
              <a:t>(-2;1)              </a:t>
            </a:r>
            <a:r>
              <a:rPr lang="ru-RU" sz="3200" dirty="0" err="1"/>
              <a:t>ны</a:t>
            </a:r>
            <a:r>
              <a:rPr lang="ru-RU" sz="3200" dirty="0"/>
              <a:t> отрезка  </a:t>
            </a:r>
            <a:r>
              <a:rPr lang="en-US" sz="3200" dirty="0"/>
              <a:t>BD</a:t>
            </a:r>
            <a:r>
              <a:rPr lang="ru-RU" sz="3200" dirty="0">
                <a:solidFill>
                  <a:schemeClr val="tx1"/>
                </a:solidFill>
              </a:rPr>
              <a:t>—(0,-2) </a:t>
            </a:r>
            <a:br>
              <a:rPr lang="ru-RU" sz="3200" dirty="0"/>
            </a:br>
            <a:r>
              <a:rPr lang="ru-RU" sz="3200" dirty="0"/>
              <a:t>Док- </a:t>
            </a:r>
            <a:r>
              <a:rPr lang="ru-RU" sz="3200" dirty="0" err="1"/>
              <a:t>ть</a:t>
            </a:r>
            <a:r>
              <a:rPr lang="ru-RU" sz="3200" dirty="0"/>
              <a:t>, что     по </a:t>
            </a:r>
            <a:r>
              <a:rPr lang="ru-RU" sz="3200" dirty="0" err="1"/>
              <a:t>теор</a:t>
            </a:r>
            <a:r>
              <a:rPr lang="ru-RU" sz="3200" dirty="0"/>
              <a:t>. 6.1. ,что четырех.</a:t>
            </a:r>
            <a:br>
              <a:rPr lang="ru-RU" sz="3200" dirty="0"/>
            </a:br>
            <a:r>
              <a:rPr lang="en-US" sz="3200" dirty="0"/>
              <a:t>ABCD- </a:t>
            </a:r>
            <a:r>
              <a:rPr lang="ru-RU" sz="3200" dirty="0" err="1"/>
              <a:t>парал</a:t>
            </a:r>
            <a:r>
              <a:rPr lang="ru-RU" sz="3200" dirty="0"/>
              <a:t>-  АВС</a:t>
            </a:r>
            <a:r>
              <a:rPr lang="en-US" sz="3200" dirty="0"/>
              <a:t>D</a:t>
            </a:r>
            <a:r>
              <a:rPr lang="ru-RU" sz="3200" dirty="0"/>
              <a:t> –параллелограмм.</a:t>
            </a:r>
            <a:br>
              <a:rPr lang="ru-RU" sz="3200" dirty="0"/>
            </a:br>
            <a:r>
              <a:rPr lang="ru-RU" sz="3200" dirty="0" err="1"/>
              <a:t>лелограмм</a:t>
            </a:r>
            <a:r>
              <a:rPr lang="ru-RU" sz="3200" dirty="0"/>
              <a:t>                                     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144000" y="6858000"/>
            <a:ext cx="609600" cy="1524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cxnSp>
        <p:nvCxnSpPr>
          <p:cNvPr id="14340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2895600" y="2438400"/>
            <a:ext cx="0" cy="388620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1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228600" y="4983163"/>
            <a:ext cx="2209800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42" name="Стрелка вправо 11"/>
          <p:cNvSpPr>
            <a:spLocks noChangeArrowheads="1"/>
          </p:cNvSpPr>
          <p:nvPr/>
        </p:nvSpPr>
        <p:spPr bwMode="auto">
          <a:xfrm rot="195507" flipV="1">
            <a:off x="8001000" y="4572000"/>
            <a:ext cx="779463" cy="388938"/>
          </a:xfrm>
          <a:prstGeom prst="rightArrow">
            <a:avLst>
              <a:gd name="adj1" fmla="val 50000"/>
              <a:gd name="adj2" fmla="val 5002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43" name="Прямоугольник 12"/>
          <p:cNvSpPr>
            <a:spLocks noChangeArrowheads="1"/>
          </p:cNvSpPr>
          <p:nvPr/>
        </p:nvSpPr>
        <p:spPr bwMode="auto">
          <a:xfrm>
            <a:off x="7848600" y="6019800"/>
            <a:ext cx="333375" cy="304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ln>
            <a:solidFill>
              <a:srgbClr val="FF0000"/>
            </a:solidFill>
            <a:prstDash val="dash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Устные упражнения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blipFill>
            <a:blip r:embed="rId2"/>
            <a:tile tx="0" ty="0" sx="100000" sy="100000" flip="none" algn="tl"/>
          </a:blipFill>
          <a:ln>
            <a:solidFill>
              <a:srgbClr val="FF3300"/>
            </a:solidFill>
            <a:prstDash val="dash"/>
          </a:ln>
        </p:spPr>
        <p:txBody>
          <a:bodyPr/>
          <a:lstStyle/>
          <a:p>
            <a:r>
              <a:rPr lang="ru-RU" sz="5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Решить задачу:</a:t>
            </a:r>
          </a:p>
        </p:txBody>
      </p:sp>
    </p:spTree>
    <p:extLst>
      <p:ext uri="{BB962C8B-B14F-4D97-AF65-F5344CB8AC3E}">
        <p14:creationId xmlns:p14="http://schemas.microsoft.com/office/powerpoint/2010/main" val="1292734207"/>
      </p:ext>
    </p:extLst>
  </p:cSld>
  <p:clrMapOvr>
    <a:masterClrMapping/>
  </p:clrMapOvr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9">
        <a:dk1>
          <a:srgbClr val="602000"/>
        </a:dk1>
        <a:lt1>
          <a:srgbClr val="FFFFFF"/>
        </a:lt1>
        <a:dk2>
          <a:srgbClr val="339966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ADCAB8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10">
        <a:dk1>
          <a:srgbClr val="666633"/>
        </a:dk1>
        <a:lt1>
          <a:srgbClr val="FFFFFF"/>
        </a:lt1>
        <a:dk2>
          <a:srgbClr val="339966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ADCAB8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11">
        <a:dk1>
          <a:srgbClr val="2AB808"/>
        </a:dk1>
        <a:lt1>
          <a:srgbClr val="FFFFFF"/>
        </a:lt1>
        <a:dk2>
          <a:srgbClr val="339966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ADCAB8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12">
        <a:dk1>
          <a:srgbClr val="1E86A6"/>
        </a:dk1>
        <a:lt1>
          <a:srgbClr val="FFFFFF"/>
        </a:lt1>
        <a:dk2>
          <a:srgbClr val="00CC99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AAE2C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BB5F03"/>
    </a:dk1>
    <a:lt1>
      <a:srgbClr val="FFFFFF"/>
    </a:lt1>
    <a:dk2>
      <a:srgbClr val="993300"/>
    </a:dk2>
    <a:lt2>
      <a:srgbClr val="FEEC94"/>
    </a:lt2>
    <a:accent1>
      <a:srgbClr val="FF9900"/>
    </a:accent1>
    <a:accent2>
      <a:srgbClr val="B76A03"/>
    </a:accent2>
    <a:accent3>
      <a:srgbClr val="CAADAA"/>
    </a:accent3>
    <a:accent4>
      <a:srgbClr val="DADADA"/>
    </a:accent4>
    <a:accent5>
      <a:srgbClr val="FFCAAA"/>
    </a:accent5>
    <a:accent6>
      <a:srgbClr val="A65F02"/>
    </a:accent6>
    <a:hlink>
      <a:srgbClr val="FFFFCC"/>
    </a:hlink>
    <a:folHlink>
      <a:srgbClr val="CCCC0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Пастель 12">
    <a:dk1>
      <a:srgbClr val="1E86A6"/>
    </a:dk1>
    <a:lt1>
      <a:srgbClr val="FFFFFF"/>
    </a:lt1>
    <a:dk2>
      <a:srgbClr val="00CC99"/>
    </a:dk2>
    <a:lt2>
      <a:srgbClr val="FFFFCC"/>
    </a:lt2>
    <a:accent1>
      <a:srgbClr val="FF3300"/>
    </a:accent1>
    <a:accent2>
      <a:srgbClr val="000000"/>
    </a:accent2>
    <a:accent3>
      <a:srgbClr val="AAE2CA"/>
    </a:accent3>
    <a:accent4>
      <a:srgbClr val="DADADA"/>
    </a:accent4>
    <a:accent5>
      <a:srgbClr val="FFADAA"/>
    </a:accent5>
    <a:accent6>
      <a:srgbClr val="000000"/>
    </a:accent6>
    <a:hlink>
      <a:srgbClr val="EBF25A"/>
    </a:hlink>
    <a:folHlink>
      <a:srgbClr val="F2AA68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FF9900"/>
    </a:lt2>
    <a:accent1>
      <a:srgbClr val="FFCC99"/>
    </a:accent1>
    <a:accent2>
      <a:srgbClr val="FBA313"/>
    </a:accent2>
    <a:accent3>
      <a:srgbClr val="FFFFFF"/>
    </a:accent3>
    <a:accent4>
      <a:srgbClr val="000000"/>
    </a:accent4>
    <a:accent5>
      <a:srgbClr val="FFE2CA"/>
    </a:accent5>
    <a:accent6>
      <a:srgbClr val="E39310"/>
    </a:accent6>
    <a:hlink>
      <a:srgbClr val="CC3300"/>
    </a:hlink>
    <a:folHlink>
      <a:srgbClr val="FCC66E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2F1311"/>
    </a:dk1>
    <a:lt1>
      <a:srgbClr val="C16059"/>
    </a:lt1>
    <a:dk2>
      <a:srgbClr val="F7D47D"/>
    </a:dk2>
    <a:lt2>
      <a:srgbClr val="000000"/>
    </a:lt2>
    <a:accent1>
      <a:srgbClr val="D5B781"/>
    </a:accent1>
    <a:accent2>
      <a:srgbClr val="79AF7D"/>
    </a:accent2>
    <a:accent3>
      <a:srgbClr val="DDB6B5"/>
    </a:accent3>
    <a:accent4>
      <a:srgbClr val="270E0D"/>
    </a:accent4>
    <a:accent5>
      <a:srgbClr val="E7D8C1"/>
    </a:accent5>
    <a:accent6>
      <a:srgbClr val="6D9E71"/>
    </a:accent6>
    <a:hlink>
      <a:srgbClr val="F0B854"/>
    </a:hlink>
    <a:folHlink>
      <a:srgbClr val="DC893E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EA9306"/>
    </a:dk1>
    <a:lt1>
      <a:srgbClr val="FFFFFF"/>
    </a:lt1>
    <a:dk2>
      <a:srgbClr val="FAC120"/>
    </a:dk2>
    <a:lt2>
      <a:srgbClr val="FFFDD1"/>
    </a:lt2>
    <a:accent1>
      <a:srgbClr val="CC6600"/>
    </a:accent1>
    <a:accent2>
      <a:srgbClr val="FF9933"/>
    </a:accent2>
    <a:accent3>
      <a:srgbClr val="FCDDAB"/>
    </a:accent3>
    <a:accent4>
      <a:srgbClr val="DADADA"/>
    </a:accent4>
    <a:accent5>
      <a:srgbClr val="E2B8AA"/>
    </a:accent5>
    <a:accent6>
      <a:srgbClr val="E78A2D"/>
    </a:accent6>
    <a:hlink>
      <a:srgbClr val="A50021"/>
    </a:hlink>
    <a:folHlink>
      <a:srgbClr val="66663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1598</TotalTime>
  <Words>399</Words>
  <Application>Microsoft Office PowerPoint</Application>
  <PresentationFormat>Экран (4:3)</PresentationFormat>
  <Paragraphs>51</Paragraphs>
  <Slides>27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Comic Sans MS</vt:lpstr>
      <vt:lpstr>Tahoma</vt:lpstr>
      <vt:lpstr>Times New Roman</vt:lpstr>
      <vt:lpstr>Пастель</vt:lpstr>
      <vt:lpstr>Презентация PowerPoint</vt:lpstr>
      <vt:lpstr>Тема:</vt:lpstr>
      <vt:lpstr>Презентация PowerPoint</vt:lpstr>
      <vt:lpstr>Оборудование:</vt:lpstr>
      <vt:lpstr>19.03.19год.</vt:lpstr>
      <vt:lpstr>Ход урока: 1.Проверка  дом.зад-я 2.Устные  упражнения. 3.Изложение  нового мат-ла 4.Закрепление. 5.Домашнее зад-е.</vt:lpstr>
      <vt:lpstr>Проверка домашнего задания</vt:lpstr>
      <vt:lpstr>                          №1 4 Дано:                Решение : A(-1; -2)           Найдем координаты середи-      B(2; -5)            ны отрезка АС --(0, -2).                   C(1; -2)             Найдем координаты середи-   D(-2;1)              ны отрезка  BD—(0,-2)  Док- ть, что     по теор. 6.1. ,что четырех. ABCD- парал-  АВСD –параллелограмм. лелограмм                                      </vt:lpstr>
      <vt:lpstr>Устные 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Точка С(1;-2) является середи-ной отрезка АВ. Определить координаты точки А, еслиВ имеет координаты:</vt:lpstr>
      <vt:lpstr>х; у-координаты точки С х1 у1- координаты точки А х2; у2 -координаты точки В               </vt:lpstr>
      <vt:lpstr>   12=х1+(-3) -22=у1+4</vt:lpstr>
      <vt:lpstr>Презентация PowerPoint</vt:lpstr>
      <vt:lpstr>х1ǂх2;     у1ǂу2</vt:lpstr>
      <vt:lpstr>Закрепление </vt:lpstr>
      <vt:lpstr>Презентация PowerPoint</vt:lpstr>
      <vt:lpstr>Презентация PowerPoint</vt:lpstr>
      <vt:lpstr>Решение </vt:lpstr>
      <vt:lpstr>Презентация PowerPoint</vt:lpstr>
      <vt:lpstr>Презентация PowerPoint</vt:lpstr>
      <vt:lpstr>Презентация PowerPoint</vt:lpstr>
      <vt:lpstr>Домашнее задание </vt:lpstr>
      <vt:lpstr>Досвидание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05</dc:creator>
  <cp:lastModifiedBy>Халипа Тагиров</cp:lastModifiedBy>
  <cp:revision>75</cp:revision>
  <cp:lastPrinted>2013-03-20T18:08:28Z</cp:lastPrinted>
  <dcterms:created xsi:type="dcterms:W3CDTF">1601-01-01T00:00:00Z</dcterms:created>
  <dcterms:modified xsi:type="dcterms:W3CDTF">2023-01-28T18:06:05Z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