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8" r:id="rId3"/>
    <p:sldId id="259" r:id="rId4"/>
    <p:sldId id="260" r:id="rId5"/>
    <p:sldId id="257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5" r:id="rId14"/>
    <p:sldId id="274" r:id="rId15"/>
    <p:sldId id="276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297A30-BC95-40A4-B86E-01362009B1FC}" type="datetimeFigureOut">
              <a:rPr lang="ru-RU" smtClean="0"/>
              <a:pPr/>
              <a:t>28.01.2023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8D04E-F97B-4A2E-88F8-E0276F342F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84784"/>
            <a:ext cx="8786842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Угадай ребусы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занятия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кружка по математике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877272"/>
            <a:ext cx="1837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Се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тор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2204864"/>
            <a:ext cx="11849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115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980728"/>
            <a:ext cx="158889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39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1247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11247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pic>
        <p:nvPicPr>
          <p:cNvPr id="35842" name="Picture 2" descr="Ребус буква к губы рот яз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76056" y="1628800"/>
            <a:ext cx="2618656" cy="2627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№7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877272"/>
            <a:ext cx="317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Каса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ель на 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4509120"/>
            <a:ext cx="13965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О=А</a:t>
            </a:r>
            <a:endParaRPr lang="ru-RU" sz="4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052736"/>
            <a:ext cx="214994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39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72200" y="3573016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729582" y="3501008"/>
            <a:ext cx="9509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pic>
        <p:nvPicPr>
          <p:cNvPr id="36866" name="Picture 2" descr="КСТОВО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331368" cy="3014700"/>
          </a:xfrm>
          <a:prstGeom prst="rect">
            <a:avLst/>
          </a:prstGeom>
          <a:noFill/>
        </p:spPr>
      </p:pic>
      <p:pic>
        <p:nvPicPr>
          <p:cNvPr id="36868" name="Picture 4" descr="Продаем новогоднюю Искусственная елка Ели PENERI Ель Кристина зеленая 2.1 м заказы по телефону (495) 507-17-72. Кристина 210 -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1628800" cy="2397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упить Чайник Copco &quot;Виндсор&quot; 4390901183 - Чайники - Профм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727598" cy="27275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тре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i="1" dirty="0">
                <a:solidFill>
                  <a:srgbClr val="0070C0"/>
                </a:solidFill>
              </a:rPr>
              <a:t>угол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ь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rgbClr val="0070C0"/>
                </a:solidFill>
              </a:rPr>
              <a:t>ник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4149080"/>
            <a:ext cx="1418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И=Е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484784"/>
            <a:ext cx="13933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asten" pitchFamily="2" charset="0"/>
                <a:ea typeface="Batang" pitchFamily="18" charset="-127"/>
                <a:cs typeface="Aparajita" pitchFamily="34" charset="0"/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3429000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429000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3429000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pic>
        <p:nvPicPr>
          <p:cNvPr id="37890" name="Picture 2" descr="Реферат по геометрии Работу выполнила ученица 7 а класса Рекк Юлия. Проверила учитель математики Попова О. В. Определение уг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2276872"/>
            <a:ext cx="2760305" cy="16561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60032" y="2420888"/>
            <a:ext cx="8002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ь</a:t>
            </a:r>
            <a:endParaRPr lang="ru-RU" sz="8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№9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у  </a:t>
            </a:r>
            <a:r>
              <a:rPr lang="ru-RU" sz="3200" b="1" i="1" dirty="0" err="1">
                <a:solidFill>
                  <a:srgbClr val="0070C0"/>
                </a:solidFill>
              </a:rPr>
              <a:t>равне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ни </a:t>
            </a:r>
            <a:r>
              <a:rPr lang="ru-RU" sz="3200" b="1" i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1772816"/>
            <a:ext cx="1162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О=Е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620688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620688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29249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12360" y="1916832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1700808"/>
            <a:ext cx="12394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980728"/>
            <a:ext cx="176843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pic>
        <p:nvPicPr>
          <p:cNvPr id="20" name="Picture 4" descr="http://www.kulinariaplus.com/images/red-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2572544" cy="2572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етр - Зеленый коф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81606"/>
            <a:ext cx="4274840" cy="3362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пер  </a:t>
            </a:r>
            <a:r>
              <a:rPr lang="ru-RU" sz="3200" b="1" i="1" dirty="0">
                <a:solidFill>
                  <a:srgbClr val="0070C0"/>
                </a:solidFill>
              </a:rPr>
              <a:t>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метр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38914" name="Picture 2" descr="Перо для ручки Tro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00418">
            <a:off x="99971" y="1693276"/>
            <a:ext cx="3320026" cy="33200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06993" y="2924944"/>
            <a:ext cx="8499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1268760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3072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бис  </a:t>
            </a:r>
            <a:r>
              <a:rPr lang="ru-RU" sz="3200" b="1" i="1" dirty="0" err="1">
                <a:solidFill>
                  <a:srgbClr val="0070C0"/>
                </a:solidFill>
              </a:rPr>
              <a:t>сектр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ис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412776"/>
            <a:ext cx="1479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у=и</a:t>
            </a:r>
            <a:endParaRPr lang="ru-RU" sz="72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4" descr="Бусы и ожерелья Где купить дешевле, сколько стоит, выбрать интернет-магазин, каталог товаров с ценами, отзывы покупа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088232" cy="208823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2132856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pic>
        <p:nvPicPr>
          <p:cNvPr id="41986" name="Picture 2" descr="Geometry/Print version - Wikibooks, open books for an open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2569507" cy="232372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79912" y="1268760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635896" y="1700808"/>
            <a:ext cx="936104" cy="5040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988" name="Picture 4" descr="Нота си на открытой второй струне гита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64088" y="2276872"/>
            <a:ext cx="1921968" cy="187220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452320" y="2060848"/>
            <a:ext cx="134524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atic.ddmcdn.com/gif/how-to-draw-animals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10000" cy="2743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ло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i="1" dirty="0" err="1">
                <a:solidFill>
                  <a:srgbClr val="0070C0"/>
                </a:solidFill>
              </a:rPr>
              <a:t>ма</a:t>
            </a:r>
            <a:r>
              <a:rPr lang="ru-RU" sz="3200" b="1" i="1" dirty="0">
                <a:solidFill>
                  <a:srgbClr val="0070C0"/>
                </a:solidFill>
              </a:rPr>
              <a:t> на 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76470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1124744"/>
            <a:ext cx="18886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8800" b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76056" y="2636912"/>
            <a:ext cx="2016224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436096" y="2492896"/>
            <a:ext cx="11849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692696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пе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i="1" dirty="0">
                <a:solidFill>
                  <a:srgbClr val="0070C0"/>
                </a:solidFill>
              </a:rPr>
              <a:t>ре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нос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11247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pic>
        <p:nvPicPr>
          <p:cNvPr id="20" name="Picture 2" descr="Перо для ручки Tro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00418">
            <a:off x="99971" y="1693276"/>
            <a:ext cx="3320026" cy="332002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059832" y="11247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pic>
        <p:nvPicPr>
          <p:cNvPr id="43014" name="Picture 6" descr="Помощник кроссвордиста - поиск определений к слов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237170" cy="2232696"/>
          </a:xfrm>
          <a:prstGeom prst="rect">
            <a:avLst/>
          </a:prstGeom>
          <a:noFill/>
        </p:spPr>
      </p:pic>
      <p:pic>
        <p:nvPicPr>
          <p:cNvPr id="43016" name="Picture 8" descr="Ринопластика"/>
          <p:cNvPicPr>
            <a:picLocks noChangeAspect="1" noChangeArrowheads="1"/>
          </p:cNvPicPr>
          <p:nvPr/>
        </p:nvPicPr>
        <p:blipFill>
          <a:blip r:embed="rId4" cstate="print"/>
          <a:srcRect r="34985"/>
          <a:stretch>
            <a:fillRect/>
          </a:stretch>
        </p:blipFill>
        <p:spPr bwMode="auto">
          <a:xfrm>
            <a:off x="5724128" y="2132856"/>
            <a:ext cx="3096344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Ребус буква к губы рот яз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194">
            <a:off x="4009558" y="1498106"/>
            <a:ext cx="3327366" cy="33384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По в о  </a:t>
            </a:r>
            <a:r>
              <a:rPr lang="ru-RU" sz="3200" b="1" i="1" dirty="0">
                <a:solidFill>
                  <a:srgbClr val="0070C0"/>
                </a:solidFill>
              </a:rPr>
              <a:t>рот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908720"/>
            <a:ext cx="305404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7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4115" y="350100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4115" y="292494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24115" y="227687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24115" y="155679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0179" y="148478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76243" y="148478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36283" y="191683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04235" y="249289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08291" y="285293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4275" y="34290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16203" y="350100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00179" y="249289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2679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Экс </a:t>
            </a:r>
            <a:r>
              <a:rPr lang="ru-RU" sz="3200" b="1" i="1" dirty="0" err="1">
                <a:solidFill>
                  <a:srgbClr val="0070C0"/>
                </a:solidFill>
              </a:rPr>
              <a:t>тре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мум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40787" y="1124744"/>
            <a:ext cx="4006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бывший  = 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07704" y="2348880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34408" y="4365104"/>
            <a:ext cx="118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И=Е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83968" y="2636912"/>
            <a:ext cx="30892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</a:t>
            </a:r>
            <a:r>
              <a:rPr lang="ru-RU" sz="7200" b="1" i="1" cap="none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</a:t>
            </a:r>
            <a:r>
              <a:rPr lang="ru-RU" sz="7200" b="1" i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+</a:t>
            </a:r>
            <a:r>
              <a:rPr lang="en-US" sz="7200" b="1" i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b</a:t>
            </a:r>
            <a:r>
              <a:rPr lang="ru-RU" sz="7200" b="1" i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)</a:t>
            </a:r>
            <a:endParaRPr lang="ru-RU" sz="7200" b="1" i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4048" y="4293096"/>
            <a:ext cx="1717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3,2,3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8864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Правила чтения ребусов: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Если в начале слова стоит     , то первую букву убираем (если           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                 две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, то убирается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первых буквы и т.д.)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692696"/>
            <a:ext cx="42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98072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9888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Аналогично делаем, если     стоит в конце слова.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484784"/>
            <a:ext cx="426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Если картинка перевёрнута, то слово читается наоборот</a:t>
            </a:r>
            <a:r>
              <a:rPr lang="ru-RU" b="1" i="1" dirty="0">
                <a:latin typeface="Bookman Old Style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92494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Если возле картинки стоят цифры, то читаем только те буквы, которые стоят под этими номерами.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36450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5. Если возле картинки зачёркнута буква (или буквы), то она (они) не читается.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3651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Bookman Old Style" pitchFamily="18" charset="0"/>
              </a:rPr>
              <a:t>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Если возле картинки находятся буквы, между которыми стоит знак равенства, то делаем замену букв.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Насоветуйте фрирайдную раму свежих годов. - Dirt.ru - горный велосип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441548" cy="30952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М  </a:t>
            </a:r>
            <a:r>
              <a:rPr lang="ru-RU" sz="3200" b="1" i="1" dirty="0" err="1">
                <a:solidFill>
                  <a:srgbClr val="0070C0"/>
                </a:solidFill>
              </a:rPr>
              <a:t>еди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ана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980728"/>
            <a:ext cx="15055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о=е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132856"/>
            <a:ext cx="18630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476672"/>
            <a:ext cx="1697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м=н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1268760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1628800"/>
            <a:ext cx="170271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kgauz &amp; Efron" pitchFamily="34" charset="0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3717032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№17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1367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га </a:t>
            </a:r>
            <a:r>
              <a:rPr lang="ru-RU" sz="3200" b="1" i="1" dirty="0">
                <a:solidFill>
                  <a:srgbClr val="0070C0"/>
                </a:solidFill>
              </a:rPr>
              <a:t>ус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348880"/>
            <a:ext cx="41793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100м⨯100м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1772816"/>
            <a:ext cx="16081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kgauz &amp; Efron" pitchFamily="34" charset="0"/>
              </a:rPr>
              <a:t>С</a:t>
            </a:r>
            <a:endParaRPr lang="ru-RU" sz="13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kgauz &amp; Efron" pitchFamily="34" charset="0"/>
            </a:endParaRPr>
          </a:p>
        </p:txBody>
      </p:sp>
      <p:pic>
        <p:nvPicPr>
          <p:cNvPr id="48130" name="Picture 2" descr="The Thoughts of a Frumpy Professor: 10/01/2012 - 11/01/2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CFB"/>
              </a:clrFrom>
              <a:clrTo>
                <a:srgbClr val="FE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060848"/>
            <a:ext cx="3024336" cy="201622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372200" y="1772816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тра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rgbClr val="0070C0"/>
                </a:solidFill>
              </a:rPr>
              <a:t>нс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т </a:t>
            </a:r>
            <a:r>
              <a:rPr lang="ru-RU" sz="3200" b="1" i="1" dirty="0" err="1">
                <a:solidFill>
                  <a:srgbClr val="0070C0"/>
                </a:solidFill>
              </a:rPr>
              <a:t>ир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3359" y="1340768"/>
            <a:ext cx="1226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И=А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836712"/>
            <a:ext cx="387157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70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iTi" pitchFamily="49" charset="-122"/>
                <a:ea typeface="KaiTi" pitchFamily="49" charset="-122"/>
                <a:cs typeface="Aharoni" pitchFamily="2" charset="-79"/>
              </a:rPr>
              <a:t>Р</a:t>
            </a:r>
            <a:endParaRPr lang="ru-RU" sz="287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iTi" pitchFamily="49" charset="-122"/>
              <a:ea typeface="KaiTi" pitchFamily="49" charset="-122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700808"/>
            <a:ext cx="137569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340768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059832" y="1628800"/>
            <a:ext cx="648072" cy="50405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9154" name="Picture 2" descr="http://99px.ru/sstorage/53/2013/05/tmb_69127_5708.jpg"/>
          <p:cNvPicPr>
            <a:picLocks noChangeAspect="1" noChangeArrowheads="1"/>
          </p:cNvPicPr>
          <p:nvPr/>
        </p:nvPicPr>
        <p:blipFill>
          <a:blip r:embed="rId2" cstate="print"/>
          <a:srcRect l="14538" r="12770"/>
          <a:stretch>
            <a:fillRect/>
          </a:stretch>
        </p:blipFill>
        <p:spPr bwMode="auto">
          <a:xfrm>
            <a:off x="2555776" y="2420888"/>
            <a:ext cx="1800200" cy="155257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939341" y="1916832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1389" y="1916832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03437" y="1988840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39341" y="2348880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39341" y="2780928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39341" y="3212976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939341" y="3645024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91469" y="2348880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75445" y="2780928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43397" y="2852936"/>
            <a:ext cx="394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</p:txBody>
      </p:sp>
      <p:pic>
        <p:nvPicPr>
          <p:cNvPr id="49156" name="Picture 4" descr="Воздушный шар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916832"/>
            <a:ext cx="2044883" cy="28007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876256" y="3501008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1340768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А=И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№19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пер </a:t>
            </a:r>
            <a:r>
              <a:rPr lang="ru-RU" sz="3200" b="1" i="1" dirty="0">
                <a:solidFill>
                  <a:srgbClr val="0070C0"/>
                </a:solidFill>
              </a:rPr>
              <a:t>в о об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ра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з</a:t>
            </a:r>
            <a:r>
              <a:rPr lang="ru-RU" sz="3200" b="1" i="1" dirty="0">
                <a:solidFill>
                  <a:srgbClr val="0070C0"/>
                </a:solidFill>
              </a:rPr>
              <a:t> на 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2564904"/>
            <a:ext cx="8178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об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1341" y="1628800"/>
            <a:ext cx="18485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О</a:t>
            </a:r>
          </a:p>
        </p:txBody>
      </p:sp>
      <p:pic>
        <p:nvPicPr>
          <p:cNvPr id="50178" name="Picture 2" descr="Саша Пол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1110">
            <a:off x="271558" y="1253417"/>
            <a:ext cx="2799997" cy="2790695"/>
          </a:xfrm>
          <a:prstGeom prst="rect">
            <a:avLst/>
          </a:prstGeom>
          <a:noFill/>
        </p:spPr>
      </p:pic>
      <p:pic>
        <p:nvPicPr>
          <p:cNvPr id="29" name="Picture 2" descr="Насоветуйте фрирайдную раму свежих годов. - Dirt.ru - горный велосип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2441548" cy="309525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44208" y="836712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60232" y="836712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836712"/>
            <a:ext cx="42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79330" y="1268760"/>
            <a:ext cx="1024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948264" y="2708920"/>
            <a:ext cx="122413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947336" y="2564904"/>
            <a:ext cx="11673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Интернет-магазин &quot;Сувенир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66906">
            <a:off x="310601" y="923175"/>
            <a:ext cx="4762500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171739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№20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5805264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вер </a:t>
            </a:r>
            <a:r>
              <a:rPr lang="ru-RU" sz="3200" b="1" i="1" dirty="0">
                <a:solidFill>
                  <a:srgbClr val="0070C0"/>
                </a:solidFill>
              </a:rPr>
              <a:t>шина</a:t>
            </a:r>
          </a:p>
        </p:txBody>
      </p:sp>
      <p:sp>
        <p:nvSpPr>
          <p:cNvPr id="51202" name="AutoShape 2" descr="Шины Michelin 4x4 Synchrone - реальное наличие, цены и отзывы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4" name="Picture 4" descr="Шины Michelin 4x4 Synchrone - реальное наличие, цены и отзывы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628800"/>
            <a:ext cx="3003965" cy="379288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915816" y="692696"/>
            <a:ext cx="6815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915816" y="1124744"/>
            <a:ext cx="720080" cy="5040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73283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Некоторые способы прочтения: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6252" y="764704"/>
            <a:ext cx="949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MingLiU" pitchFamily="49" charset="-120"/>
              </a:rPr>
              <a:t>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80728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196752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ookman Old Style" pitchFamily="18" charset="0"/>
              </a:rPr>
              <a:t>- «</a:t>
            </a:r>
            <a:r>
              <a:rPr lang="ru-RU" sz="2800" b="1" i="1" dirty="0">
                <a:latin typeface="Bookman Old Style" pitchFamily="18" charset="0"/>
              </a:rPr>
              <a:t>В с е</a:t>
            </a:r>
            <a:r>
              <a:rPr lang="ru-RU" sz="2800" dirty="0">
                <a:latin typeface="Bookman Old Style" pitchFamily="18" charset="0"/>
              </a:rPr>
              <a:t>»  или «</a:t>
            </a:r>
            <a:r>
              <a:rPr lang="ru-RU" sz="2800" b="1" i="1" dirty="0">
                <a:latin typeface="Bookman Old Style" pitchFamily="18" charset="0"/>
              </a:rPr>
              <a:t>е в с</a:t>
            </a:r>
            <a:r>
              <a:rPr lang="ru-RU" sz="2800" dirty="0">
                <a:latin typeface="Bookman Old Style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132856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7991" y="2708920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</a:t>
            </a:r>
            <a:endParaRPr lang="ru-RU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42088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-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b="1" i="1" dirty="0">
                <a:latin typeface="Bookman Old Style" pitchFamily="18" charset="0"/>
              </a:rPr>
              <a:t>«на </a:t>
            </a:r>
            <a:r>
              <a:rPr lang="ru-RU" sz="2800" b="1" i="1" dirty="0" err="1">
                <a:latin typeface="Bookman Old Style" pitchFamily="18" charset="0"/>
              </a:rPr>
              <a:t>н</a:t>
            </a:r>
            <a:r>
              <a:rPr lang="ru-RU" sz="2800" b="1" i="1" dirty="0">
                <a:latin typeface="Bookman Old Style" pitchFamily="18" charset="0"/>
              </a:rPr>
              <a:t> ос» </a:t>
            </a:r>
            <a:r>
              <a:rPr lang="ru-RU" sz="2800" dirty="0">
                <a:latin typeface="Bookman Old Style" pitchFamily="18" charset="0"/>
              </a:rPr>
              <a:t>или </a:t>
            </a:r>
            <a:r>
              <a:rPr lang="ru-RU" sz="2800" b="1" i="1" dirty="0">
                <a:latin typeface="Bookman Old Style" pitchFamily="18" charset="0"/>
              </a:rPr>
              <a:t>«ос на </a:t>
            </a:r>
            <a:r>
              <a:rPr lang="ru-RU" sz="2800" b="1" i="1" dirty="0" err="1">
                <a:latin typeface="Bookman Old Style" pitchFamily="18" charset="0"/>
              </a:rPr>
              <a:t>н</a:t>
            </a:r>
            <a:r>
              <a:rPr lang="ru-RU" sz="2800" b="1" i="1" dirty="0">
                <a:latin typeface="Bookman Old Style" pitchFamily="18" charset="0"/>
              </a:rPr>
              <a:t>»</a:t>
            </a:r>
            <a:r>
              <a:rPr lang="ru-RU" sz="2800" dirty="0">
                <a:latin typeface="Bookman Old Style" pitchFamily="18" charset="0"/>
              </a:rPr>
              <a:t>  или </a:t>
            </a:r>
            <a:r>
              <a:rPr lang="ru-RU" sz="2800" b="1" i="1" dirty="0">
                <a:latin typeface="Bookman Old Style" pitchFamily="18" charset="0"/>
              </a:rPr>
              <a:t>«под ос </a:t>
            </a:r>
            <a:r>
              <a:rPr lang="ru-RU" sz="2800" b="1" i="1" dirty="0" err="1">
                <a:latin typeface="Bookman Old Style" pitchFamily="18" charset="0"/>
              </a:rPr>
              <a:t>н</a:t>
            </a:r>
            <a:r>
              <a:rPr lang="ru-RU" sz="2800" b="1" i="1" dirty="0">
                <a:latin typeface="Bookman Old Style" pitchFamily="18" charset="0"/>
              </a:rPr>
              <a:t>»</a:t>
            </a:r>
            <a:r>
              <a:rPr lang="ru-RU" sz="2800" dirty="0">
                <a:latin typeface="Bookman Old Style" pitchFamily="18" charset="0"/>
              </a:rPr>
              <a:t>  или  </a:t>
            </a:r>
            <a:r>
              <a:rPr lang="ru-RU" sz="2800" b="1" i="1" dirty="0">
                <a:latin typeface="Bookman Old Style" pitchFamily="18" charset="0"/>
              </a:rPr>
              <a:t>«</a:t>
            </a:r>
            <a:r>
              <a:rPr lang="ru-RU" sz="2800" b="1" i="1" dirty="0" err="1">
                <a:latin typeface="Bookman Old Style" pitchFamily="18" charset="0"/>
              </a:rPr>
              <a:t>н</a:t>
            </a:r>
            <a:r>
              <a:rPr lang="ru-RU" sz="2800" b="1" i="1" dirty="0">
                <a:latin typeface="Bookman Old Style" pitchFamily="18" charset="0"/>
              </a:rPr>
              <a:t> под ос»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9040"/>
            <a:ext cx="1104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ом</a:t>
            </a:r>
            <a:endParaRPr lang="ru-RU" sz="5400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861048"/>
            <a:ext cx="7841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422108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ookman Old Style" pitchFamily="18" charset="0"/>
              </a:rPr>
              <a:t>- </a:t>
            </a:r>
            <a:r>
              <a:rPr lang="ru-RU" sz="2800" b="1" i="1" dirty="0">
                <a:latin typeface="Bookman Old Style" pitchFamily="18" charset="0"/>
              </a:rPr>
              <a:t>«за  л </a:t>
            </a:r>
            <a:r>
              <a:rPr lang="ru-RU" sz="2800" b="1" i="1" dirty="0" err="1">
                <a:latin typeface="Bookman Old Style" pitchFamily="18" charset="0"/>
              </a:rPr>
              <a:t>ом</a:t>
            </a:r>
            <a:r>
              <a:rPr lang="ru-RU" sz="2800" b="1" i="1" dirty="0">
                <a:latin typeface="Bookman Old Style" pitchFamily="18" charset="0"/>
              </a:rPr>
              <a:t>»  </a:t>
            </a:r>
            <a:r>
              <a:rPr lang="ru-RU" sz="2800" dirty="0">
                <a:latin typeface="Bookman Old Style" pitchFamily="18" charset="0"/>
              </a:rPr>
              <a:t>или  </a:t>
            </a:r>
            <a:r>
              <a:rPr lang="ru-RU" sz="2800" b="1" i="1" dirty="0">
                <a:latin typeface="Bookman Old Style" pitchFamily="18" charset="0"/>
              </a:rPr>
              <a:t>«</a:t>
            </a:r>
            <a:r>
              <a:rPr lang="ru-RU" sz="2800" b="1" i="1" dirty="0" err="1">
                <a:latin typeface="Bookman Old Style" pitchFamily="18" charset="0"/>
              </a:rPr>
              <a:t>ом</a:t>
            </a:r>
            <a:r>
              <a:rPr lang="ru-RU" sz="2800" b="1" i="1" dirty="0">
                <a:latin typeface="Bookman Old Style" pitchFamily="18" charset="0"/>
              </a:rPr>
              <a:t> за л»  </a:t>
            </a:r>
            <a:r>
              <a:rPr lang="ru-RU" sz="2800" dirty="0">
                <a:latin typeface="Bookman Old Style" pitchFamily="18" charset="0"/>
              </a:rPr>
              <a:t>или</a:t>
            </a:r>
            <a:r>
              <a:rPr lang="ru-RU" sz="2800" b="1" i="1" dirty="0">
                <a:latin typeface="Bookman Old Style" pitchFamily="18" charset="0"/>
              </a:rPr>
              <a:t> «перед </a:t>
            </a:r>
            <a:r>
              <a:rPr lang="ru-RU" sz="2800" b="1" i="1" dirty="0" err="1">
                <a:latin typeface="Bookman Old Style" pitchFamily="18" charset="0"/>
              </a:rPr>
              <a:t>ом</a:t>
            </a:r>
            <a:r>
              <a:rPr lang="ru-RU" sz="2800" b="1" i="1" dirty="0">
                <a:latin typeface="Bookman Old Style" pitchFamily="18" charset="0"/>
              </a:rPr>
              <a:t> л» </a:t>
            </a:r>
            <a:r>
              <a:rPr lang="ru-RU" sz="2800" dirty="0">
                <a:latin typeface="Bookman Old Style" pitchFamily="18" charset="0"/>
              </a:rPr>
              <a:t>или</a:t>
            </a:r>
            <a:r>
              <a:rPr lang="ru-RU" sz="2800" b="1" i="1" dirty="0">
                <a:latin typeface="Bookman Old Style" pitchFamily="18" charset="0"/>
              </a:rPr>
              <a:t> «л перед </a:t>
            </a:r>
            <a:r>
              <a:rPr lang="ru-RU" sz="2800" b="1" i="1" dirty="0" err="1">
                <a:latin typeface="Bookman Old Style" pitchFamily="18" charset="0"/>
              </a:rPr>
              <a:t>ом</a:t>
            </a:r>
            <a:r>
              <a:rPr lang="ru-RU" sz="2800" b="1" i="1" dirty="0">
                <a:latin typeface="Bookman Old Style" pitchFamily="18" charset="0"/>
              </a:rPr>
              <a:t>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517232"/>
            <a:ext cx="4275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Желаю удачи!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916832"/>
            <a:ext cx="89800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</a:t>
            </a:r>
          </a:p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2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2348880"/>
            <a:ext cx="1778496" cy="17064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№1</a:t>
            </a:r>
          </a:p>
        </p:txBody>
      </p:sp>
      <p:cxnSp>
        <p:nvCxnSpPr>
          <p:cNvPr id="8" name="Прямая соединительная линия 7"/>
          <p:cNvCxnSpPr>
            <a:stCxn id="4" idx="1"/>
            <a:endCxn id="4" idx="3"/>
          </p:cNvCxnSpPr>
          <p:nvPr/>
        </p:nvCxnSpPr>
        <p:spPr>
          <a:xfrm>
            <a:off x="2267744" y="3194105"/>
            <a:ext cx="8980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877272"/>
            <a:ext cx="218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Пол у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672" y="2852936"/>
            <a:ext cx="39725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АН+ТИ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877272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С  ан 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метр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2636912"/>
            <a:ext cx="37994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877272"/>
            <a:ext cx="313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Ура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в 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е 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ни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е</a:t>
            </a:r>
          </a:p>
        </p:txBody>
      </p:sp>
      <p:pic>
        <p:nvPicPr>
          <p:cNvPr id="1026" name="Picture 2" descr="http://chessmv.com/wp-content/uploads/2013/06/50035-3.jpg"/>
          <p:cNvPicPr>
            <a:picLocks noChangeAspect="1" noChangeArrowheads="1"/>
          </p:cNvPicPr>
          <p:nvPr/>
        </p:nvPicPr>
        <p:blipFill>
          <a:blip r:embed="rId2" cstate="print"/>
          <a:srcRect l="84413" t="40786" b="9689"/>
          <a:stretch>
            <a:fillRect/>
          </a:stretch>
        </p:blipFill>
        <p:spPr bwMode="auto">
          <a:xfrm>
            <a:off x="611560" y="1484784"/>
            <a:ext cx="1584176" cy="29026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328498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700808"/>
            <a:ext cx="17283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98884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356992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3356992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1340768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1772816"/>
            <a:ext cx="142058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</a:p>
        </p:txBody>
      </p:sp>
      <p:pic>
        <p:nvPicPr>
          <p:cNvPr id="1028" name="Picture 4" descr="http://www.kulinariaplus.com/images/red-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2572544" cy="2572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877272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Парал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</a:rPr>
              <a:t>леле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пипед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2276872"/>
            <a:ext cx="25870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i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(</a:t>
            </a:r>
            <a:r>
              <a:rPr lang="ru-RU" sz="8800" i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ле</a:t>
            </a:r>
            <a:r>
              <a:rPr lang="ru-RU" sz="8800" i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)</a:t>
            </a:r>
            <a:r>
              <a:rPr lang="ru-RU" sz="8800" i="1" cap="none" spc="50" baseline="300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11247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293096"/>
            <a:ext cx="2656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шют=л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8424" y="112474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4293096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т=д</a:t>
            </a:r>
            <a:endParaRPr lang="ru-RU" sz="5400" b="1" cap="none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parachute clipart - Item 5 Vector Magz Free Download Vector Grap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2107299" cy="3209579"/>
          </a:xfrm>
          <a:prstGeom prst="rect">
            <a:avLst/>
          </a:prstGeom>
          <a:noFill/>
        </p:spPr>
      </p:pic>
      <p:pic>
        <p:nvPicPr>
          <p:cNvPr id="2052" name="Picture 4" descr="Иконки медицинской тема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877272"/>
            <a:ext cx="155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Кон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ус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4365104"/>
            <a:ext cx="6479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66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051720" y="4725144"/>
            <a:ext cx="1008112" cy="57606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794" name="Picture 2" descr="http://www.laurajsmith.com/newgallery/barb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2655624" cy="3384376"/>
          </a:xfrm>
          <a:prstGeom prst="rect">
            <a:avLst/>
          </a:prstGeom>
          <a:noFill/>
        </p:spPr>
      </p:pic>
      <p:pic>
        <p:nvPicPr>
          <p:cNvPr id="33796" name="Picture 4" descr="Бусы и ожерелья Где купить дешевле, сколько стоит, выбрать интернет-магазин, каталог товаров с ценами, отзывы покупа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2906688" cy="29066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436096" y="836712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36296" y="764704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1541063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Ребус №6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6093296"/>
            <a:ext cx="165618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Ответ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877272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</a:rPr>
              <a:t>ы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с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 от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2708920"/>
            <a:ext cx="6447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908720"/>
            <a:ext cx="269817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39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2708920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</p:txBody>
      </p:sp>
      <p:pic>
        <p:nvPicPr>
          <p:cNvPr id="34818" name="Picture 2" descr="http://speed-toys.ru/images/product_images/info_images/13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604" y="1412776"/>
            <a:ext cx="3658850" cy="33123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499992" y="980728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980728"/>
            <a:ext cx="478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504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KaiTi</vt:lpstr>
      <vt:lpstr>Arial</vt:lpstr>
      <vt:lpstr>Arial Black</vt:lpstr>
      <vt:lpstr>Arial Narrow</vt:lpstr>
      <vt:lpstr>Bookman Old Style</vt:lpstr>
      <vt:lpstr>Brokgauz &amp; Efron</vt:lpstr>
      <vt:lpstr>Cambria</vt:lpstr>
      <vt:lpstr>Century</vt:lpstr>
      <vt:lpstr>Franklin Gothic Book</vt:lpstr>
      <vt:lpstr>Franklin Gothic Medium</vt:lpstr>
      <vt:lpstr>Georgia</vt:lpstr>
      <vt:lpstr>Glasten</vt:lpstr>
      <vt:lpstr>Times New Roman</vt:lpstr>
      <vt:lpstr>Wingdings 2</vt:lpstr>
      <vt:lpstr>Тема Office</vt:lpstr>
      <vt:lpstr>Трек</vt:lpstr>
      <vt:lpstr>Угадай ребусы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</dc:title>
  <dc:creator>Сиянат</dc:creator>
  <cp:lastModifiedBy>Халипа Тагиров</cp:lastModifiedBy>
  <cp:revision>80</cp:revision>
  <dcterms:created xsi:type="dcterms:W3CDTF">2014-12-16T19:20:00Z</dcterms:created>
  <dcterms:modified xsi:type="dcterms:W3CDTF">2023-01-28T17:44:27Z</dcterms:modified>
</cp:coreProperties>
</file>