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8" r:id="rId3"/>
    <p:sldId id="259" r:id="rId4"/>
    <p:sldId id="260" r:id="rId5"/>
    <p:sldId id="257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5" r:id="rId14"/>
    <p:sldId id="274" r:id="rId15"/>
    <p:sldId id="276" r:id="rId16"/>
    <p:sldId id="277" r:id="rId17"/>
    <p:sldId id="279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297A30-BC95-40A4-B86E-01362009B1F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48D04E-F97B-4A2E-88F8-E0276F342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484784"/>
            <a:ext cx="8786842" cy="147002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Угадай ребусы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068960"/>
            <a:ext cx="6400800" cy="17526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для занятия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кружка по математике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№6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5877272"/>
            <a:ext cx="1837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Се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к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тор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51920" y="2204864"/>
            <a:ext cx="118494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endParaRPr lang="ru-RU" sz="115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980728"/>
            <a:ext cx="1588897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39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7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31840" y="11247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91880" y="11247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pic>
        <p:nvPicPr>
          <p:cNvPr id="35842" name="Picture 2" descr="Ребус буква к губы рот язы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076056" y="1628800"/>
            <a:ext cx="2618656" cy="2627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№7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5877272"/>
            <a:ext cx="31756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Каса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т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ель на 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59632" y="4509120"/>
            <a:ext cx="139653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О=А</a:t>
            </a:r>
            <a:endParaRPr lang="ru-RU" sz="4800" b="1" cap="none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1052736"/>
            <a:ext cx="2149949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39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Т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372200" y="3573016"/>
            <a:ext cx="158417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729582" y="3501008"/>
            <a:ext cx="95090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</a:p>
        </p:txBody>
      </p:sp>
      <p:pic>
        <p:nvPicPr>
          <p:cNvPr id="36866" name="Picture 2" descr="КСТОВО.Р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2331368" cy="3014700"/>
          </a:xfrm>
          <a:prstGeom prst="rect">
            <a:avLst/>
          </a:prstGeom>
          <a:noFill/>
        </p:spPr>
      </p:pic>
      <p:pic>
        <p:nvPicPr>
          <p:cNvPr id="36868" name="Picture 4" descr="Продаем новогоднюю Искусственная елка Ели PENERI Ель Кристина зеленая 2.1 м заказы по телефону (495) 507-17-72. Кристина 210 - 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980728"/>
            <a:ext cx="1628800" cy="2397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Купить Чайник Copco &quot;Виндсор&quot; 4390901183 - Чайники - Профм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700808"/>
            <a:ext cx="2727598" cy="272759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№8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31357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тре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3200" b="1" i="1" dirty="0">
                <a:solidFill>
                  <a:srgbClr val="0070C0"/>
                </a:solidFill>
              </a:rPr>
              <a:t>угол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ь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rgbClr val="0070C0"/>
                </a:solidFill>
              </a:rPr>
              <a:t>ник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4149080"/>
            <a:ext cx="14189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И=Е</a:t>
            </a:r>
            <a:endParaRPr lang="ru-RU" sz="48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1484784"/>
            <a:ext cx="139333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lasten" pitchFamily="2" charset="0"/>
                <a:ea typeface="Batang" pitchFamily="18" charset="-127"/>
                <a:cs typeface="Aparajita" pitchFamily="34" charset="0"/>
              </a:rPr>
              <a:t>3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228184" y="3429000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012160" y="3429000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96136" y="3429000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pic>
        <p:nvPicPr>
          <p:cNvPr id="37890" name="Picture 2" descr="Реферат по геометрии Работу выполнила ученица 7 а класса Рекк Юлия. Проверила учитель математики Попова О. В. Определение угл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3" y="2276872"/>
            <a:ext cx="2760305" cy="165618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860032" y="2420888"/>
            <a:ext cx="80021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ь</a:t>
            </a:r>
            <a:endParaRPr lang="ru-RU" sz="88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№9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2574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у  </a:t>
            </a:r>
            <a:r>
              <a:rPr lang="ru-RU" sz="3200" b="1" i="1" dirty="0" err="1">
                <a:solidFill>
                  <a:srgbClr val="0070C0"/>
                </a:solidFill>
              </a:rPr>
              <a:t>равне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ни </a:t>
            </a:r>
            <a:r>
              <a:rPr lang="ru-RU" sz="3200" b="1" i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15816" y="1772816"/>
            <a:ext cx="11624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О=Е</a:t>
            </a:r>
            <a:endParaRPr lang="ru-RU" sz="4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36296" y="620688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20272" y="620688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39952" y="29249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12360" y="1916832"/>
            <a:ext cx="8435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1700808"/>
            <a:ext cx="123944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=</a:t>
            </a:r>
            <a:endParaRPr lang="ru-RU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5576" y="980728"/>
            <a:ext cx="176843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9900" b="1" cap="none" spc="50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</a:t>
            </a:r>
          </a:p>
        </p:txBody>
      </p:sp>
      <p:pic>
        <p:nvPicPr>
          <p:cNvPr id="20" name="Picture 4" descr="http://www.kulinariaplus.com/images/red-boo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2572544" cy="2572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Метр - Зеленый коф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681606"/>
            <a:ext cx="4274840" cy="336287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332656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№10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2502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пер  </a:t>
            </a:r>
            <a:r>
              <a:rPr lang="ru-RU" sz="3200" b="1" i="1" dirty="0">
                <a:solidFill>
                  <a:srgbClr val="0070C0"/>
                </a:solidFill>
              </a:rPr>
              <a:t>и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метр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pic>
        <p:nvPicPr>
          <p:cNvPr id="38914" name="Picture 2" descr="Перо для ручки Troi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400418">
            <a:off x="99971" y="1693276"/>
            <a:ext cx="3320026" cy="332002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106993" y="2924944"/>
            <a:ext cx="84991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i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843808" y="1268760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№11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3072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бис  </a:t>
            </a:r>
            <a:r>
              <a:rPr lang="ru-RU" sz="3200" b="1" i="1" dirty="0" err="1">
                <a:solidFill>
                  <a:srgbClr val="0070C0"/>
                </a:solidFill>
              </a:rPr>
              <a:t>сектр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ис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rgbClr val="0070C0"/>
                </a:solidFill>
              </a:rPr>
              <a:t>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1412776"/>
            <a:ext cx="14798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i="1" cap="none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у=и</a:t>
            </a:r>
            <a:endParaRPr lang="ru-RU" sz="7200" b="1" i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pic>
        <p:nvPicPr>
          <p:cNvPr id="12" name="Picture 4" descr="Бусы и ожерелья Где купить дешевле, сколько стоит, выбрать интернет-магазин, каталог товаров с ценами, отзывы покупател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36912"/>
            <a:ext cx="2088232" cy="208823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339752" y="2132856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pic>
        <p:nvPicPr>
          <p:cNvPr id="41986" name="Picture 2" descr="Geometry/Print version - Wikibooks, open books for an open wor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420888"/>
            <a:ext cx="2569507" cy="232372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779912" y="1268760"/>
            <a:ext cx="67358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3635896" y="1700808"/>
            <a:ext cx="936104" cy="50405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1988" name="Picture 4" descr="Нота си на открытой второй струне гитар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364088" y="2276872"/>
            <a:ext cx="1921968" cy="187220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7452320" y="2060848"/>
            <a:ext cx="134524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cap="none" spc="50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tatic.ddmcdn.com/gif/how-to-draw-animals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3810000" cy="27432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332656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№12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2289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ло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3200" b="1" i="1" dirty="0" err="1">
                <a:solidFill>
                  <a:srgbClr val="0070C0"/>
                </a:solidFill>
              </a:rPr>
              <a:t>ма</a:t>
            </a:r>
            <a:r>
              <a:rPr lang="ru-RU" sz="3200" b="1" i="1" dirty="0">
                <a:solidFill>
                  <a:srgbClr val="0070C0"/>
                </a:solidFill>
              </a:rPr>
              <a:t> на 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76470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20072" y="1124744"/>
            <a:ext cx="188865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spc="50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ru-RU" sz="8800" b="1" cap="none" spc="50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076056" y="2636912"/>
            <a:ext cx="2016224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436096" y="2492896"/>
            <a:ext cx="118494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692696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№13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1986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пе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3200" b="1" i="1" dirty="0">
                <a:solidFill>
                  <a:srgbClr val="0070C0"/>
                </a:solidFill>
              </a:rPr>
              <a:t>ре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нос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843808" y="11247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pic>
        <p:nvPicPr>
          <p:cNvPr id="20" name="Picture 2" descr="Перо для ручки Troi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400418">
            <a:off x="99971" y="1693276"/>
            <a:ext cx="3320026" cy="332002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059832" y="11247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pic>
        <p:nvPicPr>
          <p:cNvPr id="43014" name="Picture 6" descr="Помощник кроссвордиста - поиск определений к слова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276872"/>
            <a:ext cx="2237170" cy="2232696"/>
          </a:xfrm>
          <a:prstGeom prst="rect">
            <a:avLst/>
          </a:prstGeom>
          <a:noFill/>
        </p:spPr>
      </p:pic>
      <p:pic>
        <p:nvPicPr>
          <p:cNvPr id="43016" name="Picture 8" descr="Ринопластика"/>
          <p:cNvPicPr>
            <a:picLocks noChangeAspect="1" noChangeArrowheads="1"/>
          </p:cNvPicPr>
          <p:nvPr/>
        </p:nvPicPr>
        <p:blipFill>
          <a:blip r:embed="rId4" cstate="print"/>
          <a:srcRect r="34985"/>
          <a:stretch>
            <a:fillRect/>
          </a:stretch>
        </p:blipFill>
        <p:spPr bwMode="auto">
          <a:xfrm>
            <a:off x="5724128" y="2132856"/>
            <a:ext cx="3096344" cy="2181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Ребус буква к губы рот язы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1194">
            <a:off x="4009558" y="1498106"/>
            <a:ext cx="3327366" cy="333845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№14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2303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По в о  </a:t>
            </a:r>
            <a:r>
              <a:rPr lang="ru-RU" sz="3200" b="1" i="1" dirty="0">
                <a:solidFill>
                  <a:srgbClr val="0070C0"/>
                </a:solidFill>
              </a:rPr>
              <a:t>рот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908720"/>
            <a:ext cx="3054042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7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Aharoni" pitchFamily="2" charset="-79"/>
              </a:rPr>
              <a:t>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24115" y="3501008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24115" y="2924944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924115" y="227687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924115" y="155679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00179" y="1484784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076243" y="1484784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436283" y="1916832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004235" y="249289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08291" y="285293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364275" y="3429000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716203" y="3501008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00179" y="2492896"/>
            <a:ext cx="55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№15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2679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Экс </a:t>
            </a:r>
            <a:r>
              <a:rPr lang="ru-RU" sz="3200" b="1" i="1" dirty="0" err="1">
                <a:solidFill>
                  <a:srgbClr val="0070C0"/>
                </a:solidFill>
              </a:rPr>
              <a:t>тре</a:t>
            </a:r>
            <a:r>
              <a:rPr lang="ru-RU" sz="3200" b="1" i="1" dirty="0">
                <a:solidFill>
                  <a:srgbClr val="0070C0"/>
                </a:solidFill>
              </a:rPr>
              <a:t>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мум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40787" y="1124744"/>
            <a:ext cx="40062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бывший  = …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2348880"/>
            <a:ext cx="117692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" pitchFamily="18" charset="0"/>
              </a:rPr>
              <a:t>3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934408" y="4365104"/>
            <a:ext cx="11801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И=Е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283968" y="2636912"/>
            <a:ext cx="308925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i="1" cap="none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(</a:t>
            </a:r>
            <a:r>
              <a:rPr lang="ru-RU" sz="7200" b="1" i="1" cap="none" spc="50" dirty="0" err="1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а</a:t>
            </a:r>
            <a:r>
              <a:rPr lang="ru-RU" sz="7200" b="1" i="1" spc="50" dirty="0" err="1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+</a:t>
            </a:r>
            <a:r>
              <a:rPr lang="en-US" sz="7200" b="1" i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b</a:t>
            </a:r>
            <a:r>
              <a:rPr lang="ru-RU" sz="7200" b="1" i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)</a:t>
            </a:r>
            <a:endParaRPr lang="ru-RU" sz="7200" b="1" i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04048" y="4293096"/>
            <a:ext cx="17171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3,2,3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8864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Правила чтения ребусов: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196752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1. Если в начале слова стоит     , то первую букву убираем (если           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                  две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, то убирается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две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первых буквы и т.д.)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692696"/>
            <a:ext cx="426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980728"/>
            <a:ext cx="668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1988840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2. Аналогично делаем, если     стоит в конце слова.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1484784"/>
            <a:ext cx="426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249289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3. Если картинка перевёрнута, то слово читается наоборот</a:t>
            </a:r>
            <a:r>
              <a:rPr lang="ru-RU" b="1" i="1" dirty="0">
                <a:latin typeface="Bookman Old Style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512" y="292494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4. Если возле картинки стоят цифры, то читаем только те буквы, которые стоят под этими номерами.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512" y="364502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5. Если возле картинки зачёркнута буква (или буквы), то она (они) не читается.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512" y="436510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Bookman Old Style" pitchFamily="18" charset="0"/>
              </a:rPr>
              <a:t>6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Если возле картинки находятся буквы, между которыми стоит знак равенства, то делаем замену букв.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Насоветуйте фрирайдную раму свежих годов. - Dirt.ru - горный велосипе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628800"/>
            <a:ext cx="2441548" cy="30952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№16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21723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М  </a:t>
            </a:r>
            <a:r>
              <a:rPr lang="ru-RU" sz="3200" b="1" i="1" dirty="0" err="1">
                <a:solidFill>
                  <a:srgbClr val="0070C0"/>
                </a:solidFill>
              </a:rPr>
              <a:t>еди</a:t>
            </a:r>
            <a:r>
              <a:rPr lang="ru-RU" sz="3200" b="1" i="1" dirty="0">
                <a:solidFill>
                  <a:srgbClr val="0070C0"/>
                </a:solidFill>
              </a:rPr>
              <a:t>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ана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35896" y="980728"/>
            <a:ext cx="15055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о=е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99592" y="2132856"/>
            <a:ext cx="186301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" pitchFamily="18" charset="0"/>
              </a:rPr>
              <a:t>М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084168" y="476672"/>
            <a:ext cx="16979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м=н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1268760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1628800"/>
            <a:ext cx="170271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99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okgauz &amp; Efron" pitchFamily="34" charset="0"/>
              </a:rPr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92080" y="3717032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№17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1367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га </a:t>
            </a:r>
            <a:r>
              <a:rPr lang="ru-RU" sz="3200" b="1" i="1" dirty="0">
                <a:solidFill>
                  <a:srgbClr val="0070C0"/>
                </a:solidFill>
              </a:rPr>
              <a:t>ус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с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2348880"/>
            <a:ext cx="417934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100м⨯100м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092280" y="1772816"/>
            <a:ext cx="160813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okgauz &amp; Efron" pitchFamily="34" charset="0"/>
              </a:rPr>
              <a:t>С</a:t>
            </a:r>
            <a:endParaRPr lang="ru-RU" sz="138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okgauz &amp; Efron" pitchFamily="34" charset="0"/>
            </a:endParaRPr>
          </a:p>
        </p:txBody>
      </p:sp>
      <p:pic>
        <p:nvPicPr>
          <p:cNvPr id="48130" name="Picture 2" descr="The Thoughts of a Frumpy Professor: 10/01/2012 - 11/01/20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CFB"/>
              </a:clrFrom>
              <a:clrTo>
                <a:srgbClr val="FEFC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2060848"/>
            <a:ext cx="3024336" cy="201622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372200" y="1772816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№18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3409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тра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rgbClr val="0070C0"/>
                </a:solidFill>
              </a:rPr>
              <a:t>нс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по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р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т </a:t>
            </a:r>
            <a:r>
              <a:rPr lang="ru-RU" sz="3200" b="1" i="1" dirty="0" err="1">
                <a:solidFill>
                  <a:srgbClr val="0070C0"/>
                </a:solidFill>
              </a:rPr>
              <a:t>ир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3359" y="1340768"/>
            <a:ext cx="12266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И=А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836712"/>
            <a:ext cx="3871573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700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aiTi" pitchFamily="49" charset="-122"/>
                <a:ea typeface="KaiTi" pitchFamily="49" charset="-122"/>
                <a:cs typeface="Aharoni" pitchFamily="2" charset="-79"/>
              </a:rPr>
              <a:t>Р</a:t>
            </a:r>
            <a:endParaRPr lang="ru-RU" sz="28700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aiTi" pitchFamily="49" charset="-122"/>
              <a:ea typeface="KaiTi" pitchFamily="49" charset="-122"/>
              <a:cs typeface="Aharoni" pitchFamily="2" charset="-79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1700808"/>
            <a:ext cx="137569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" pitchFamily="18" charset="0"/>
              </a:rPr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1340768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3059832" y="1628800"/>
            <a:ext cx="648072" cy="504056"/>
          </a:xfrm>
          <a:prstGeom prst="line">
            <a:avLst/>
          </a:prstGeom>
          <a:ln>
            <a:solidFill>
              <a:srgbClr val="0099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9154" name="Picture 2" descr="http://99px.ru/sstorage/53/2013/05/tmb_69127_5708.jpg"/>
          <p:cNvPicPr>
            <a:picLocks noChangeAspect="1" noChangeArrowheads="1"/>
          </p:cNvPicPr>
          <p:nvPr/>
        </p:nvPicPr>
        <p:blipFill>
          <a:blip r:embed="rId2" cstate="print"/>
          <a:srcRect l="14538" r="12770"/>
          <a:stretch>
            <a:fillRect/>
          </a:stretch>
        </p:blipFill>
        <p:spPr bwMode="auto">
          <a:xfrm>
            <a:off x="2555776" y="2420888"/>
            <a:ext cx="1800200" cy="155257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939341" y="1916832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71389" y="1916832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803437" y="1988840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939341" y="2348880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939341" y="2780928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939341" y="3212976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939341" y="3645024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091469" y="2348880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875445" y="2780928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443397" y="2852936"/>
            <a:ext cx="3946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</a:t>
            </a:r>
          </a:p>
        </p:txBody>
      </p:sp>
      <p:pic>
        <p:nvPicPr>
          <p:cNvPr id="49156" name="Picture 4" descr="Воздушный шар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916832"/>
            <a:ext cx="2044883" cy="280074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876256" y="3501008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20272" y="1340768"/>
            <a:ext cx="13163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А=И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№19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5805264"/>
            <a:ext cx="3776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пер </a:t>
            </a:r>
            <a:r>
              <a:rPr lang="ru-RU" sz="3200" b="1" i="1" dirty="0">
                <a:solidFill>
                  <a:srgbClr val="0070C0"/>
                </a:solidFill>
              </a:rPr>
              <a:t>в о об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ра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err="1">
                <a:solidFill>
                  <a:srgbClr val="0070C0"/>
                </a:solidFill>
              </a:rPr>
              <a:t>з</a:t>
            </a:r>
            <a:r>
              <a:rPr lang="ru-RU" sz="3200" b="1" i="1" dirty="0">
                <a:solidFill>
                  <a:srgbClr val="0070C0"/>
                </a:solidFill>
              </a:rPr>
              <a:t> на 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15816" y="2564904"/>
            <a:ext cx="81785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об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91341" y="1628800"/>
            <a:ext cx="184858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" pitchFamily="18" charset="0"/>
              </a:rPr>
              <a:t>О</a:t>
            </a:r>
          </a:p>
        </p:txBody>
      </p:sp>
      <p:pic>
        <p:nvPicPr>
          <p:cNvPr id="50178" name="Picture 2" descr="Саша Полт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41110">
            <a:off x="271558" y="1253417"/>
            <a:ext cx="2799997" cy="2790695"/>
          </a:xfrm>
          <a:prstGeom prst="rect">
            <a:avLst/>
          </a:prstGeom>
          <a:noFill/>
        </p:spPr>
      </p:pic>
      <p:pic>
        <p:nvPicPr>
          <p:cNvPr id="29" name="Picture 2" descr="Насоветуйте фрирайдную раму свежих годов. - Dirt.ru - горный велосипе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412776"/>
            <a:ext cx="2441548" cy="3095253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444208" y="836712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660232" y="836712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627784" y="836712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79330" y="1268760"/>
            <a:ext cx="102463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З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948264" y="2708920"/>
            <a:ext cx="122413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6947336" y="2564904"/>
            <a:ext cx="11673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Интернет-магазин &quot;Сувенир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566906">
            <a:off x="310601" y="923175"/>
            <a:ext cx="4762500" cy="4762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404664"/>
            <a:ext cx="171739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№20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568" y="5805264"/>
            <a:ext cx="2002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вер </a:t>
            </a:r>
            <a:r>
              <a:rPr lang="ru-RU" sz="3200" b="1" i="1" dirty="0">
                <a:solidFill>
                  <a:srgbClr val="0070C0"/>
                </a:solidFill>
              </a:rPr>
              <a:t>шина</a:t>
            </a:r>
          </a:p>
        </p:txBody>
      </p:sp>
      <p:sp>
        <p:nvSpPr>
          <p:cNvPr id="51202" name="AutoShape 2" descr="Шины Michelin 4x4 Synchrone - реальное наличие, цены и отзывы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4" name="Picture 4" descr="Шины Michelin 4x4 Synchrone - реальное наличие, цены и отзывы!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1628800"/>
            <a:ext cx="3003965" cy="3792885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915816" y="692696"/>
            <a:ext cx="6815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2915816" y="1124744"/>
            <a:ext cx="720080" cy="5040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773283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Некоторые способы прочтения: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6252" y="764704"/>
            <a:ext cx="94929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MingLiU" pitchFamily="49" charset="-120"/>
              </a:rPr>
              <a:t>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980728"/>
            <a:ext cx="5180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7744" y="1196752"/>
            <a:ext cx="3719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Bookman Old Style" pitchFamily="18" charset="0"/>
              </a:rPr>
              <a:t>- «</a:t>
            </a:r>
            <a:r>
              <a:rPr lang="ru-RU" sz="2800" b="1" i="1" dirty="0">
                <a:latin typeface="Bookman Old Style" pitchFamily="18" charset="0"/>
              </a:rPr>
              <a:t>В с е</a:t>
            </a:r>
            <a:r>
              <a:rPr lang="ru-RU" sz="2800" dirty="0">
                <a:latin typeface="Bookman Old Style" pitchFamily="18" charset="0"/>
              </a:rPr>
              <a:t>»  или «</a:t>
            </a:r>
            <a:r>
              <a:rPr lang="ru-RU" sz="2800" b="1" i="1" dirty="0">
                <a:latin typeface="Bookman Old Style" pitchFamily="18" charset="0"/>
              </a:rPr>
              <a:t>е в с</a:t>
            </a:r>
            <a:r>
              <a:rPr lang="ru-RU" sz="2800" dirty="0">
                <a:latin typeface="Bookman Old Style" pitchFamily="18" charset="0"/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132856"/>
            <a:ext cx="1029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u="sng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47991" y="2708920"/>
            <a:ext cx="675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2420888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Bookman Old Style" pitchFamily="18" charset="0"/>
              </a:rPr>
              <a:t>-</a:t>
            </a:r>
            <a:r>
              <a:rPr lang="ru-RU" sz="2800" dirty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«на </a:t>
            </a:r>
            <a:r>
              <a:rPr lang="ru-RU" sz="2800" b="1" i="1" dirty="0" err="1">
                <a:latin typeface="Bookman Old Style" pitchFamily="18" charset="0"/>
              </a:rPr>
              <a:t>н</a:t>
            </a:r>
            <a:r>
              <a:rPr lang="ru-RU" sz="2800" b="1" i="1" dirty="0">
                <a:latin typeface="Bookman Old Style" pitchFamily="18" charset="0"/>
              </a:rPr>
              <a:t> ос» </a:t>
            </a:r>
            <a:r>
              <a:rPr lang="ru-RU" sz="2800" dirty="0">
                <a:latin typeface="Bookman Old Style" pitchFamily="18" charset="0"/>
              </a:rPr>
              <a:t>или </a:t>
            </a:r>
            <a:r>
              <a:rPr lang="ru-RU" sz="2800" b="1" i="1" dirty="0">
                <a:latin typeface="Bookman Old Style" pitchFamily="18" charset="0"/>
              </a:rPr>
              <a:t>«ос на </a:t>
            </a:r>
            <a:r>
              <a:rPr lang="ru-RU" sz="2800" b="1" i="1" dirty="0" err="1">
                <a:latin typeface="Bookman Old Style" pitchFamily="18" charset="0"/>
              </a:rPr>
              <a:t>н</a:t>
            </a:r>
            <a:r>
              <a:rPr lang="ru-RU" sz="2800" b="1" i="1" dirty="0">
                <a:latin typeface="Bookman Old Style" pitchFamily="18" charset="0"/>
              </a:rPr>
              <a:t>»</a:t>
            </a:r>
            <a:r>
              <a:rPr lang="ru-RU" sz="2800" dirty="0">
                <a:latin typeface="Bookman Old Style" pitchFamily="18" charset="0"/>
              </a:rPr>
              <a:t>  или </a:t>
            </a:r>
            <a:r>
              <a:rPr lang="ru-RU" sz="2800" b="1" i="1" dirty="0">
                <a:latin typeface="Bookman Old Style" pitchFamily="18" charset="0"/>
              </a:rPr>
              <a:t>«под ос </a:t>
            </a:r>
            <a:r>
              <a:rPr lang="ru-RU" sz="2800" b="1" i="1" dirty="0" err="1">
                <a:latin typeface="Bookman Old Style" pitchFamily="18" charset="0"/>
              </a:rPr>
              <a:t>н</a:t>
            </a:r>
            <a:r>
              <a:rPr lang="ru-RU" sz="2800" b="1" i="1" dirty="0">
                <a:latin typeface="Bookman Old Style" pitchFamily="18" charset="0"/>
              </a:rPr>
              <a:t>»</a:t>
            </a:r>
            <a:r>
              <a:rPr lang="ru-RU" sz="2800" dirty="0">
                <a:latin typeface="Bookman Old Style" pitchFamily="18" charset="0"/>
              </a:rPr>
              <a:t>  или  </a:t>
            </a:r>
            <a:r>
              <a:rPr lang="ru-RU" sz="2800" b="1" i="1" dirty="0">
                <a:latin typeface="Bookman Old Style" pitchFamily="18" charset="0"/>
              </a:rPr>
              <a:t>«</a:t>
            </a:r>
            <a:r>
              <a:rPr lang="ru-RU" sz="2800" b="1" i="1" dirty="0" err="1">
                <a:latin typeface="Bookman Old Style" pitchFamily="18" charset="0"/>
              </a:rPr>
              <a:t>н</a:t>
            </a:r>
            <a:r>
              <a:rPr lang="ru-RU" sz="2800" b="1" i="1" dirty="0">
                <a:latin typeface="Bookman Old Style" pitchFamily="18" charset="0"/>
              </a:rPr>
              <a:t> под ос»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3789040"/>
            <a:ext cx="1104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cap="none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ом</a:t>
            </a:r>
            <a:endParaRPr lang="ru-RU" sz="5400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861048"/>
            <a:ext cx="7841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83768" y="422108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ookman Old Style" pitchFamily="18" charset="0"/>
              </a:rPr>
              <a:t>- </a:t>
            </a:r>
            <a:r>
              <a:rPr lang="ru-RU" sz="2800" b="1" i="1" dirty="0">
                <a:latin typeface="Bookman Old Style" pitchFamily="18" charset="0"/>
              </a:rPr>
              <a:t>«за  л </a:t>
            </a:r>
            <a:r>
              <a:rPr lang="ru-RU" sz="2800" b="1" i="1" dirty="0" err="1">
                <a:latin typeface="Bookman Old Style" pitchFamily="18" charset="0"/>
              </a:rPr>
              <a:t>ом</a:t>
            </a:r>
            <a:r>
              <a:rPr lang="ru-RU" sz="2800" b="1" i="1" dirty="0">
                <a:latin typeface="Bookman Old Style" pitchFamily="18" charset="0"/>
              </a:rPr>
              <a:t>»  </a:t>
            </a:r>
            <a:r>
              <a:rPr lang="ru-RU" sz="2800" dirty="0">
                <a:latin typeface="Bookman Old Style" pitchFamily="18" charset="0"/>
              </a:rPr>
              <a:t>или  </a:t>
            </a:r>
            <a:r>
              <a:rPr lang="ru-RU" sz="2800" b="1" i="1" dirty="0">
                <a:latin typeface="Bookman Old Style" pitchFamily="18" charset="0"/>
              </a:rPr>
              <a:t>«</a:t>
            </a:r>
            <a:r>
              <a:rPr lang="ru-RU" sz="2800" b="1" i="1" dirty="0" err="1">
                <a:latin typeface="Bookman Old Style" pitchFamily="18" charset="0"/>
              </a:rPr>
              <a:t>ом</a:t>
            </a:r>
            <a:r>
              <a:rPr lang="ru-RU" sz="2800" b="1" i="1" dirty="0">
                <a:latin typeface="Bookman Old Style" pitchFamily="18" charset="0"/>
              </a:rPr>
              <a:t> за л»  </a:t>
            </a:r>
            <a:r>
              <a:rPr lang="ru-RU" sz="2800" dirty="0">
                <a:latin typeface="Bookman Old Style" pitchFamily="18" charset="0"/>
              </a:rPr>
              <a:t>или</a:t>
            </a:r>
            <a:r>
              <a:rPr lang="ru-RU" sz="2800" b="1" i="1" dirty="0">
                <a:latin typeface="Bookman Old Style" pitchFamily="18" charset="0"/>
              </a:rPr>
              <a:t> «перед </a:t>
            </a:r>
            <a:r>
              <a:rPr lang="ru-RU" sz="2800" b="1" i="1" dirty="0" err="1">
                <a:latin typeface="Bookman Old Style" pitchFamily="18" charset="0"/>
              </a:rPr>
              <a:t>ом</a:t>
            </a:r>
            <a:r>
              <a:rPr lang="ru-RU" sz="2800" b="1" i="1" dirty="0">
                <a:latin typeface="Bookman Old Style" pitchFamily="18" charset="0"/>
              </a:rPr>
              <a:t> л» </a:t>
            </a:r>
            <a:r>
              <a:rPr lang="ru-RU" sz="2800" dirty="0">
                <a:latin typeface="Bookman Old Style" pitchFamily="18" charset="0"/>
              </a:rPr>
              <a:t>или</a:t>
            </a:r>
            <a:r>
              <a:rPr lang="ru-RU" sz="2800" b="1" i="1" dirty="0">
                <a:latin typeface="Bookman Old Style" pitchFamily="18" charset="0"/>
              </a:rPr>
              <a:t> «л перед </a:t>
            </a:r>
            <a:r>
              <a:rPr lang="ru-RU" sz="2800" b="1" i="1" dirty="0" err="1">
                <a:latin typeface="Bookman Old Style" pitchFamily="18" charset="0"/>
              </a:rPr>
              <a:t>ом</a:t>
            </a:r>
            <a:r>
              <a:rPr lang="ru-RU" sz="2800" b="1" i="1" dirty="0">
                <a:latin typeface="Bookman Old Style" pitchFamily="18" charset="0"/>
              </a:rPr>
              <a:t>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5517232"/>
            <a:ext cx="42755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cap="none" spc="50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Желаю удачи!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1916832"/>
            <a:ext cx="89800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У</a:t>
            </a:r>
          </a:p>
          <a:p>
            <a:pPr algn="ctr"/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2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5976" y="2348880"/>
            <a:ext cx="1778496" cy="170648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№1</a:t>
            </a:r>
          </a:p>
        </p:txBody>
      </p:sp>
      <p:cxnSp>
        <p:nvCxnSpPr>
          <p:cNvPr id="8" name="Прямая соединительная линия 7"/>
          <p:cNvCxnSpPr>
            <a:stCxn id="4" idx="1"/>
            <a:endCxn id="4" idx="3"/>
          </p:cNvCxnSpPr>
          <p:nvPr/>
        </p:nvCxnSpPr>
        <p:spPr>
          <a:xfrm>
            <a:off x="2267744" y="3194105"/>
            <a:ext cx="89800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5877272"/>
            <a:ext cx="2181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Пол у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круг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672" y="2852936"/>
            <a:ext cx="397256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АН+ТИ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№2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5877272"/>
            <a:ext cx="3148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С  ан 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ти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метр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16016" y="2636912"/>
            <a:ext cx="37994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100 см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№3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5877272"/>
            <a:ext cx="3132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Ура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 в  </a:t>
            </a:r>
            <a:r>
              <a:rPr lang="ru-RU" sz="3200" b="1" i="1" dirty="0" err="1">
                <a:solidFill>
                  <a:schemeClr val="accent1">
                    <a:lumMod val="75000"/>
                  </a:schemeClr>
                </a:solidFill>
              </a:rPr>
              <a:t>н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 е 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ни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 е</a:t>
            </a:r>
          </a:p>
        </p:txBody>
      </p:sp>
      <p:pic>
        <p:nvPicPr>
          <p:cNvPr id="1026" name="Picture 2" descr="http://chessmv.com/wp-content/uploads/2013/06/50035-3.jpg"/>
          <p:cNvPicPr>
            <a:picLocks noChangeAspect="1" noChangeArrowheads="1"/>
          </p:cNvPicPr>
          <p:nvPr/>
        </p:nvPicPr>
        <p:blipFill>
          <a:blip r:embed="rId2" cstate="print"/>
          <a:srcRect l="84413" t="40786" b="9689"/>
          <a:stretch>
            <a:fillRect/>
          </a:stretch>
        </p:blipFill>
        <p:spPr bwMode="auto">
          <a:xfrm>
            <a:off x="611560" y="1484784"/>
            <a:ext cx="1584176" cy="290262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9512" y="328498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1700808"/>
            <a:ext cx="172835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71800" y="1988840"/>
            <a:ext cx="558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23928" y="3356992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11960" y="3356992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804248" y="1340768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80312" y="1772816"/>
            <a:ext cx="1420582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cap="none" spc="50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</a:t>
            </a:r>
          </a:p>
        </p:txBody>
      </p:sp>
      <p:pic>
        <p:nvPicPr>
          <p:cNvPr id="1028" name="Picture 4" descr="http://www.kulinariaplus.com/images/red-boo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88840"/>
            <a:ext cx="2572544" cy="2572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№4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5877272"/>
            <a:ext cx="3736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Парал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3200" b="1" i="1" dirty="0" err="1">
                <a:solidFill>
                  <a:schemeClr val="accent1">
                    <a:lumMod val="75000"/>
                  </a:schemeClr>
                </a:solidFill>
              </a:rPr>
              <a:t>леле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пипед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2276872"/>
            <a:ext cx="258705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i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pitchFamily="34" charset="0"/>
              </a:rPr>
              <a:t>(</a:t>
            </a:r>
            <a:r>
              <a:rPr lang="ru-RU" sz="8800" i="1" cap="none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pitchFamily="34" charset="0"/>
              </a:rPr>
              <a:t>ле</a:t>
            </a:r>
            <a:r>
              <a:rPr lang="ru-RU" sz="8800" i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pitchFamily="34" charset="0"/>
              </a:rPr>
              <a:t>)</a:t>
            </a:r>
            <a:r>
              <a:rPr lang="ru-RU" sz="8800" i="1" cap="none" spc="50" baseline="3000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pitchFamily="34" charset="0"/>
              </a:rPr>
              <a:t>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028384" y="11247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4293096"/>
            <a:ext cx="26562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шют=л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388424" y="112474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32240" y="4293096"/>
            <a:ext cx="1396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т=д</a:t>
            </a:r>
            <a:endParaRPr lang="ru-RU" sz="5400" b="1" cap="none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parachute clipart - Item 5 Vector Magz Free Download Vector Graphi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2107299" cy="3209579"/>
          </a:xfrm>
          <a:prstGeom prst="rect">
            <a:avLst/>
          </a:prstGeom>
          <a:noFill/>
        </p:spPr>
      </p:pic>
      <p:pic>
        <p:nvPicPr>
          <p:cNvPr id="2052" name="Picture 4" descr="Иконки медицинской темат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132856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№5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5877272"/>
            <a:ext cx="1553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Кон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 ус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267744" y="4365104"/>
            <a:ext cx="64793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err="1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ь</a:t>
            </a:r>
            <a:endParaRPr lang="ru-RU" sz="6600" b="1" cap="none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051720" y="4725144"/>
            <a:ext cx="1008112" cy="576064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3794" name="Picture 2" descr="http://www.laurajsmith.com/newgallery/barba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24744"/>
            <a:ext cx="2655624" cy="3384376"/>
          </a:xfrm>
          <a:prstGeom prst="rect">
            <a:avLst/>
          </a:prstGeom>
          <a:noFill/>
        </p:spPr>
      </p:pic>
      <p:pic>
        <p:nvPicPr>
          <p:cNvPr id="33796" name="Picture 4" descr="Бусы и ожерелья Где купить дешевле, сколько стоит, выбрать интернет-магазин, каталог товаров с ценами, отзывы покупател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72816"/>
            <a:ext cx="2906688" cy="2906688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5436096" y="836712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236296" y="764704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332656"/>
            <a:ext cx="1541063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Ребус №6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92280" y="6093296"/>
            <a:ext cx="1656184" cy="5040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Ответ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5877272"/>
            <a:ext cx="2302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</a:rPr>
              <a:t>ы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 с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</a:rPr>
              <a:t>  от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</a:rPr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740352" y="2708920"/>
            <a:ext cx="64472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03648" y="908720"/>
            <a:ext cx="2698175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39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rPr>
              <a:t>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23728" y="2708920"/>
            <a:ext cx="516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</a:p>
        </p:txBody>
      </p:sp>
      <p:pic>
        <p:nvPicPr>
          <p:cNvPr id="34818" name="Picture 2" descr="http://speed-toys.ru/images/product_images/info_images/137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604" y="1412776"/>
            <a:ext cx="3658850" cy="3312368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499992" y="980728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76256" y="980728"/>
            <a:ext cx="478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504</Words>
  <Application>Microsoft Office PowerPoint</Application>
  <PresentationFormat>Экран (4:3)</PresentationFormat>
  <Paragraphs>194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KaiTi</vt:lpstr>
      <vt:lpstr>Arial</vt:lpstr>
      <vt:lpstr>Arial Black</vt:lpstr>
      <vt:lpstr>Arial Narrow</vt:lpstr>
      <vt:lpstr>Bookman Old Style</vt:lpstr>
      <vt:lpstr>Brokgauz &amp; Efron</vt:lpstr>
      <vt:lpstr>Cambria</vt:lpstr>
      <vt:lpstr>Century</vt:lpstr>
      <vt:lpstr>Franklin Gothic Book</vt:lpstr>
      <vt:lpstr>Franklin Gothic Medium</vt:lpstr>
      <vt:lpstr>Georgia</vt:lpstr>
      <vt:lpstr>Glasten</vt:lpstr>
      <vt:lpstr>Times New Roman</vt:lpstr>
      <vt:lpstr>Wingdings 2</vt:lpstr>
      <vt:lpstr>Тема Office</vt:lpstr>
      <vt:lpstr>Трек</vt:lpstr>
      <vt:lpstr>Угадай ребусы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Угадай</dc:title>
  <dc:creator>Сиянат</dc:creator>
  <cp:lastModifiedBy>Халипа Тагиров</cp:lastModifiedBy>
  <cp:revision>80</cp:revision>
  <dcterms:created xsi:type="dcterms:W3CDTF">2014-12-16T19:20:00Z</dcterms:created>
  <dcterms:modified xsi:type="dcterms:W3CDTF">2023-01-28T17:44:27Z</dcterms:modified>
</cp:coreProperties>
</file>