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387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A53C6-A1B5-4C98-887F-B83FE2B5CF1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40A5C-CA72-45E7-A86A-8D682E93A6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3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40A5C-CA72-45E7-A86A-8D682E93A6D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008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06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1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466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13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678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79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98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337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743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52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42460-F92A-4AE7-AE9B-BD5A927F9249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72B46-A8EB-4E65-B59E-CBF911355F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28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7389550"/>
          </a:xfrm>
          <a:solidFill>
            <a:srgbClr val="92D05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3510"/>
            <a:ext cx="9144000" cy="7777080"/>
          </a:xfrm>
          <a:pattFill prst="lgConfetti">
            <a:fgClr>
              <a:srgbClr val="00B050"/>
            </a:fgClr>
            <a:bgClr>
              <a:srgbClr val="92D050"/>
            </a:bgClr>
          </a:pattFill>
          <a:ln w="7620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wordArtVert">
            <a:normAutofit/>
          </a:bodyPr>
          <a:lstStyle/>
          <a:p>
            <a:r>
              <a:rPr lang="ru-RU" sz="36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Кроссворд </a:t>
            </a:r>
          </a:p>
        </p:txBody>
      </p:sp>
    </p:spTree>
    <p:extLst>
      <p:ext uri="{BB962C8B-B14F-4D97-AF65-F5344CB8AC3E}">
        <p14:creationId xmlns:p14="http://schemas.microsoft.com/office/powerpoint/2010/main" val="3958501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Заголовок 110"/>
          <p:cNvSpPr>
            <a:spLocks noGrp="1"/>
          </p:cNvSpPr>
          <p:nvPr>
            <p:ph type="title"/>
          </p:nvPr>
        </p:nvSpPr>
        <p:spPr>
          <a:xfrm flipH="1">
            <a:off x="0" y="0"/>
            <a:ext cx="9144000" cy="6858000"/>
          </a:xfrm>
          <a:solidFill>
            <a:srgbClr val="92D050"/>
          </a:solid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россворд</a:t>
            </a:r>
          </a:p>
        </p:txBody>
      </p:sp>
      <p:sp>
        <p:nvSpPr>
          <p:cNvPr id="112" name="Объект 111"/>
          <p:cNvSpPr>
            <a:spLocks noGrp="1"/>
          </p:cNvSpPr>
          <p:nvPr>
            <p:ph idx="1"/>
          </p:nvPr>
        </p:nvSpPr>
        <p:spPr>
          <a:xfrm>
            <a:off x="6156220" y="1651055"/>
            <a:ext cx="2987780" cy="447510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Геометрическая фигура.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2.100см.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3.Прямоугольник у которого все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сторо-ны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равны.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Свойство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сложе-ния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умножения.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Штрихи на линей-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Результат арифметического действия.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691600" y="561623"/>
            <a:ext cx="36005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691600" y="1268700"/>
            <a:ext cx="36005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91600" y="548600"/>
            <a:ext cx="0" cy="72010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411700" y="5486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131800" y="5486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851900" y="5486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572000" y="5486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292100" y="563226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051650" y="5486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774174" y="561623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491850" y="5486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11950" y="561623"/>
            <a:ext cx="0" cy="7070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932050" y="561623"/>
            <a:ext cx="0" cy="7070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774174" y="1281723"/>
            <a:ext cx="0" cy="7070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131800" y="1268700"/>
            <a:ext cx="0" cy="3600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491850" y="1268700"/>
            <a:ext cx="0" cy="3600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851900" y="1281723"/>
            <a:ext cx="0" cy="35874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2774174" y="1988800"/>
            <a:ext cx="251792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211950" y="1268700"/>
            <a:ext cx="0" cy="3600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11450" y="2636890"/>
            <a:ext cx="536474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47455" y="3429001"/>
            <a:ext cx="536474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97150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61145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133155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69160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2411700" y="2636890"/>
            <a:ext cx="0" cy="15122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205165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2774174" y="2636890"/>
            <a:ext cx="0" cy="15122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5292100" y="1988800"/>
            <a:ext cx="0" cy="1440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4572000" y="1988800"/>
            <a:ext cx="0" cy="1440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4932050" y="1988800"/>
            <a:ext cx="0" cy="1440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5958192" y="2636890"/>
            <a:ext cx="1" cy="7921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565215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2411700" y="4149100"/>
            <a:ext cx="356449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3131800" y="4869200"/>
            <a:ext cx="284439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5976195" y="41491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4553997" y="4149100"/>
            <a:ext cx="18003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67617" y="41491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4932050" y="41491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5652150" y="4149100"/>
            <a:ext cx="0" cy="720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1691600" y="548600"/>
            <a:ext cx="445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774175" y="1635261"/>
            <a:ext cx="679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411700" y="3429000"/>
            <a:ext cx="362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95795" y="1988800"/>
            <a:ext cx="656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131801" y="4149100"/>
            <a:ext cx="346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6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5292100" y="563226"/>
            <a:ext cx="373602" cy="130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292100" y="1267097"/>
            <a:ext cx="360050" cy="16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665702" y="548600"/>
            <a:ext cx="0" cy="7347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131800" y="1161025"/>
            <a:ext cx="346755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3095796" y="1267097"/>
            <a:ext cx="468064" cy="146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131802" y="1988799"/>
            <a:ext cx="34675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51900" y="1161024"/>
            <a:ext cx="36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b="1" dirty="0">
              <a:solidFill>
                <a:srgbClr val="0070C0"/>
              </a:solidFill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V="1">
            <a:off x="3131801" y="1988800"/>
            <a:ext cx="432059" cy="15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5625046" y="1988800"/>
            <a:ext cx="0" cy="6480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78548" y="1988800"/>
            <a:ext cx="34649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78555" y="1996697"/>
            <a:ext cx="6648" cy="7122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3131802" y="548600"/>
            <a:ext cx="0" cy="220964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131802" y="2681701"/>
            <a:ext cx="36004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438247" y="2681701"/>
            <a:ext cx="6582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4</a:t>
            </a:r>
            <a:r>
              <a:rPr lang="ru-RU" sz="3200" b="1" dirty="0">
                <a:solidFill>
                  <a:srgbClr val="0070C0"/>
                </a:solidFill>
              </a:rPr>
              <a:t>п е р  е  м е  с 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т</a:t>
            </a:r>
            <a:r>
              <a:rPr lang="ru-RU" sz="3200" b="1" dirty="0">
                <a:solidFill>
                  <a:srgbClr val="0070C0"/>
                </a:solidFill>
              </a:rPr>
              <a:t>  и т  е  л  ь н о  е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411700" y="3392995"/>
            <a:ext cx="2160300" cy="584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rgbClr val="0070C0"/>
                </a:solidFill>
              </a:rPr>
              <a:t>шк</a:t>
            </a:r>
            <a:r>
              <a:rPr lang="ru-RU" sz="3200" b="1" dirty="0">
                <a:solidFill>
                  <a:srgbClr val="0070C0"/>
                </a:solidFill>
              </a:rPr>
              <a:t> 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а</a:t>
            </a:r>
            <a:r>
              <a:rPr lang="ru-RU" sz="3200" b="1" dirty="0">
                <a:solidFill>
                  <a:srgbClr val="0070C0"/>
                </a:solidFill>
              </a:rPr>
              <a:t> л  а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131802" y="4149100"/>
            <a:ext cx="3024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р</a:t>
            </a:r>
            <a:r>
              <a:rPr lang="ru-RU" sz="3200" b="1" dirty="0">
                <a:solidFill>
                  <a:srgbClr val="0070C0"/>
                </a:solidFill>
              </a:rPr>
              <a:t>  а  з  н о  с  т  ь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5958192" y="2636890"/>
            <a:ext cx="34204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V="1">
            <a:off x="5976195" y="3429000"/>
            <a:ext cx="324045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6300240" y="2636890"/>
            <a:ext cx="0" cy="79211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691599" y="576250"/>
            <a:ext cx="4284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т р  е  у 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г</a:t>
            </a:r>
            <a:r>
              <a:rPr lang="ru-RU" sz="3200" b="1" dirty="0">
                <a:solidFill>
                  <a:srgbClr val="0070C0"/>
                </a:solidFill>
              </a:rPr>
              <a:t>  о л  ь  н  и к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774175" y="1283327"/>
            <a:ext cx="2933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м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е</a:t>
            </a:r>
            <a:r>
              <a:rPr lang="ru-RU" sz="3200" b="1" dirty="0">
                <a:solidFill>
                  <a:srgbClr val="0070C0"/>
                </a:solidFill>
              </a:rPr>
              <a:t> т  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3113797" y="2004595"/>
            <a:ext cx="2593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к</a:t>
            </a:r>
            <a:r>
              <a:rPr lang="ru-RU" sz="3200" b="1" dirty="0">
                <a:solidFill>
                  <a:srgbClr val="0070C0"/>
                </a:solidFill>
              </a:rPr>
              <a:t> в  а д  р  а  т </a:t>
            </a:r>
          </a:p>
        </p:txBody>
      </p:sp>
    </p:spTree>
    <p:extLst>
      <p:ext uri="{BB962C8B-B14F-4D97-AF65-F5344CB8AC3E}">
        <p14:creationId xmlns:p14="http://schemas.microsoft.com/office/powerpoint/2010/main" val="312886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10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8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104</Words>
  <Application>Microsoft Office PowerPoint</Application>
  <PresentationFormat>Экран (4:3)</PresentationFormat>
  <Paragraphs>21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Кроссворд </vt:lpstr>
      <vt:lpstr>        Кроссворд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05</dc:creator>
  <cp:lastModifiedBy>Халипа Тагиров</cp:lastModifiedBy>
  <cp:revision>19</cp:revision>
  <dcterms:created xsi:type="dcterms:W3CDTF">2013-12-13T20:19:35Z</dcterms:created>
  <dcterms:modified xsi:type="dcterms:W3CDTF">2023-01-28T17:57:12Z</dcterms:modified>
</cp:coreProperties>
</file>