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387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0A53C6-A1B5-4C98-887F-B83FE2B5CF11}" type="datetimeFigureOut">
              <a:rPr lang="ru-RU" smtClean="0"/>
              <a:t>28.01.2023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640A5C-CA72-45E7-A86A-8D682E93A6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1333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640A5C-CA72-45E7-A86A-8D682E93A6D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008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42460-F92A-4AE7-AE9B-BD5A927F9249}" type="datetimeFigureOut">
              <a:rPr lang="ru-RU" smtClean="0"/>
              <a:t>28.01.2023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72B46-A8EB-4E65-B59E-CBF911355F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060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42460-F92A-4AE7-AE9B-BD5A927F9249}" type="datetimeFigureOut">
              <a:rPr lang="ru-RU" smtClean="0"/>
              <a:t>28.01.2023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72B46-A8EB-4E65-B59E-CBF911355F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311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42460-F92A-4AE7-AE9B-BD5A927F9249}" type="datetimeFigureOut">
              <a:rPr lang="ru-RU" smtClean="0"/>
              <a:t>28.01.2023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72B46-A8EB-4E65-B59E-CBF911355F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466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42460-F92A-4AE7-AE9B-BD5A927F9249}" type="datetimeFigureOut">
              <a:rPr lang="ru-RU" smtClean="0"/>
              <a:t>28.01.2023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72B46-A8EB-4E65-B59E-CBF911355F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133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42460-F92A-4AE7-AE9B-BD5A927F9249}" type="datetimeFigureOut">
              <a:rPr lang="ru-RU" smtClean="0"/>
              <a:t>28.01.2023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72B46-A8EB-4E65-B59E-CBF911355F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76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42460-F92A-4AE7-AE9B-BD5A927F9249}" type="datetimeFigureOut">
              <a:rPr lang="ru-RU" smtClean="0"/>
              <a:t>28.01.2023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72B46-A8EB-4E65-B59E-CBF911355F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9678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42460-F92A-4AE7-AE9B-BD5A927F9249}" type="datetimeFigureOut">
              <a:rPr lang="ru-RU" smtClean="0"/>
              <a:t>28.01.2023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72B46-A8EB-4E65-B59E-CBF911355F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791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42460-F92A-4AE7-AE9B-BD5A927F9249}" type="datetimeFigureOut">
              <a:rPr lang="ru-RU" smtClean="0"/>
              <a:t>28.01.2023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72B46-A8EB-4E65-B59E-CBF911355F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984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42460-F92A-4AE7-AE9B-BD5A927F9249}" type="datetimeFigureOut">
              <a:rPr lang="ru-RU" smtClean="0"/>
              <a:t>28.01.2023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72B46-A8EB-4E65-B59E-CBF911355F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8337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42460-F92A-4AE7-AE9B-BD5A927F9249}" type="datetimeFigureOut">
              <a:rPr lang="ru-RU" smtClean="0"/>
              <a:t>28.01.2023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72B46-A8EB-4E65-B59E-CBF911355F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743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42460-F92A-4AE7-AE9B-BD5A927F9249}" type="datetimeFigureOut">
              <a:rPr lang="ru-RU" smtClean="0"/>
              <a:t>28.01.2023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72B46-A8EB-4E65-B59E-CBF911355F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452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42460-F92A-4AE7-AE9B-BD5A927F9249}" type="datetimeFigureOut">
              <a:rPr lang="ru-RU" smtClean="0"/>
              <a:t>28.01.2023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72B46-A8EB-4E65-B59E-CBF911355F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6285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7389550"/>
          </a:xfrm>
          <a:solidFill>
            <a:srgbClr val="92D050"/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243510"/>
            <a:ext cx="9144000" cy="7777080"/>
          </a:xfrm>
          <a:pattFill prst="lgConfetti">
            <a:fgClr>
              <a:srgbClr val="00B050"/>
            </a:fgClr>
            <a:bgClr>
              <a:srgbClr val="92D050"/>
            </a:bgClr>
          </a:pattFill>
          <a:ln w="76200">
            <a:solidFill>
              <a:srgbClr val="FFFF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wordArtVert">
            <a:normAutofit/>
          </a:bodyPr>
          <a:lstStyle/>
          <a:p>
            <a:r>
              <a:rPr lang="ru-RU" sz="3600" b="1" i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Кроссворд </a:t>
            </a:r>
          </a:p>
        </p:txBody>
      </p:sp>
    </p:spTree>
    <p:extLst>
      <p:ext uri="{BB962C8B-B14F-4D97-AF65-F5344CB8AC3E}">
        <p14:creationId xmlns:p14="http://schemas.microsoft.com/office/powerpoint/2010/main" val="3958501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Заголовок 110"/>
          <p:cNvSpPr>
            <a:spLocks noGrp="1"/>
          </p:cNvSpPr>
          <p:nvPr>
            <p:ph type="title"/>
          </p:nvPr>
        </p:nvSpPr>
        <p:spPr>
          <a:xfrm flipH="1">
            <a:off x="0" y="0"/>
            <a:ext cx="9144000" cy="6858000"/>
          </a:xfrm>
          <a:solidFill>
            <a:srgbClr val="92D050"/>
          </a:solidFill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l"/>
            <a:b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b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b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b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b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b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b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b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</a:t>
            </a:r>
            <a:r>
              <a:rPr lang="ru-RU" b="1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россворд</a:t>
            </a:r>
          </a:p>
        </p:txBody>
      </p:sp>
      <p:sp>
        <p:nvSpPr>
          <p:cNvPr id="112" name="Объект 111"/>
          <p:cNvSpPr>
            <a:spLocks noGrp="1"/>
          </p:cNvSpPr>
          <p:nvPr>
            <p:ph idx="1"/>
          </p:nvPr>
        </p:nvSpPr>
        <p:spPr>
          <a:xfrm>
            <a:off x="6156220" y="1651055"/>
            <a:ext cx="2987780" cy="4475108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Геометрическая фигура.</a:t>
            </a:r>
          </a:p>
          <a:p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2.100см.</a:t>
            </a:r>
          </a:p>
          <a:p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3.Прямоугольник у которого все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сторо-ны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равны.</a:t>
            </a:r>
          </a:p>
          <a:p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Свойство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сложе-ния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умножения.</a:t>
            </a:r>
          </a:p>
          <a:p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Штрихи на линей-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Результат арифметического действия.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1691600" y="561623"/>
            <a:ext cx="36005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691600" y="1268700"/>
            <a:ext cx="36005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691600" y="548600"/>
            <a:ext cx="0" cy="7201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411700" y="548600"/>
            <a:ext cx="0" cy="7201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3131800" y="548600"/>
            <a:ext cx="0" cy="7201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3851900" y="548600"/>
            <a:ext cx="0" cy="7201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572000" y="548600"/>
            <a:ext cx="0" cy="7201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5292100" y="563226"/>
            <a:ext cx="0" cy="7201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2051650" y="548600"/>
            <a:ext cx="0" cy="7201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2774174" y="561623"/>
            <a:ext cx="0" cy="7201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3491850" y="548600"/>
            <a:ext cx="0" cy="7201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4211950" y="561623"/>
            <a:ext cx="0" cy="70707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4932050" y="561623"/>
            <a:ext cx="0" cy="70707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2774174" y="1281723"/>
            <a:ext cx="0" cy="70707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3131800" y="1268700"/>
            <a:ext cx="0" cy="36005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3491850" y="1268700"/>
            <a:ext cx="0" cy="36005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3851900" y="1281723"/>
            <a:ext cx="0" cy="358747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2774174" y="1988800"/>
            <a:ext cx="251792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4211950" y="1268700"/>
            <a:ext cx="0" cy="36005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611450" y="2636890"/>
            <a:ext cx="536474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647455" y="3429001"/>
            <a:ext cx="536474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971500" y="2636890"/>
            <a:ext cx="0" cy="79211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611450" y="2636890"/>
            <a:ext cx="0" cy="79211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1331550" y="2636890"/>
            <a:ext cx="0" cy="79211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1691600" y="2636890"/>
            <a:ext cx="0" cy="79211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2411700" y="2636890"/>
            <a:ext cx="0" cy="151221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2051650" y="2636890"/>
            <a:ext cx="0" cy="79211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2774174" y="2636890"/>
            <a:ext cx="0" cy="151221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>
            <a:off x="5292100" y="1988800"/>
            <a:ext cx="0" cy="14402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>
            <a:off x="4572000" y="1988800"/>
            <a:ext cx="0" cy="14402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4932050" y="1988800"/>
            <a:ext cx="0" cy="14402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 flipH="1">
            <a:off x="5958192" y="2636890"/>
            <a:ext cx="1" cy="79211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>
            <a:off x="5652150" y="2636890"/>
            <a:ext cx="0" cy="79211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>
            <a:off x="2411700" y="4149100"/>
            <a:ext cx="356449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>
            <a:off x="3131800" y="4869200"/>
            <a:ext cx="284439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5976195" y="4149100"/>
            <a:ext cx="0" cy="7201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4553997" y="4149100"/>
            <a:ext cx="18003" cy="7201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>
            <a:off x="5267617" y="4149100"/>
            <a:ext cx="0" cy="7201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>
            <a:off x="4932050" y="4149100"/>
            <a:ext cx="0" cy="7201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5652150" y="4149100"/>
            <a:ext cx="0" cy="7201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1691600" y="548600"/>
            <a:ext cx="445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2774175" y="1635261"/>
            <a:ext cx="679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2411700" y="3429000"/>
            <a:ext cx="362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3095795" y="1988800"/>
            <a:ext cx="656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3131801" y="4149100"/>
            <a:ext cx="346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6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5292100" y="563226"/>
            <a:ext cx="373602" cy="1302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5292100" y="1267097"/>
            <a:ext cx="360050" cy="160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5665702" y="548600"/>
            <a:ext cx="0" cy="73472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131800" y="1161025"/>
            <a:ext cx="346755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endParaRPr lang="ru-RU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3095796" y="1267097"/>
            <a:ext cx="468064" cy="1462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131802" y="1988799"/>
            <a:ext cx="346754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851900" y="1161024"/>
            <a:ext cx="3600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200" b="1" dirty="0">
              <a:solidFill>
                <a:srgbClr val="0070C0"/>
              </a:solidFill>
            </a:endParaRPr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 flipV="1">
            <a:off x="3131801" y="1988800"/>
            <a:ext cx="432059" cy="15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V="1">
            <a:off x="5625046" y="1988800"/>
            <a:ext cx="0" cy="64809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5278548" y="1988800"/>
            <a:ext cx="34649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3478555" y="1996697"/>
            <a:ext cx="6648" cy="71220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>
            <a:off x="3131802" y="548600"/>
            <a:ext cx="0" cy="220964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3131802" y="2681701"/>
            <a:ext cx="360049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438247" y="2681701"/>
            <a:ext cx="65820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</a:rPr>
              <a:t> </a:t>
            </a:r>
            <a:r>
              <a:rPr lang="ru-RU" b="1" dirty="0">
                <a:solidFill>
                  <a:srgbClr val="FF0000"/>
                </a:solidFill>
              </a:rPr>
              <a:t>4</a:t>
            </a:r>
            <a:r>
              <a:rPr lang="ru-RU" sz="3200" b="1" dirty="0">
                <a:solidFill>
                  <a:srgbClr val="0070C0"/>
                </a:solidFill>
              </a:rPr>
              <a:t>п е р  е  м е  с  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т</a:t>
            </a:r>
            <a:r>
              <a:rPr lang="ru-RU" sz="3200" b="1" dirty="0">
                <a:solidFill>
                  <a:srgbClr val="0070C0"/>
                </a:solidFill>
              </a:rPr>
              <a:t>  и т  е  л  ь н о  е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2411700" y="3392995"/>
            <a:ext cx="2160300" cy="584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>
                <a:solidFill>
                  <a:srgbClr val="0070C0"/>
                </a:solidFill>
              </a:rPr>
              <a:t>шк</a:t>
            </a:r>
            <a:r>
              <a:rPr lang="ru-RU" sz="3200" b="1" dirty="0">
                <a:solidFill>
                  <a:srgbClr val="0070C0"/>
                </a:solidFill>
              </a:rPr>
              <a:t>  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а</a:t>
            </a:r>
            <a:r>
              <a:rPr lang="ru-RU" sz="3200" b="1" dirty="0">
                <a:solidFill>
                  <a:srgbClr val="0070C0"/>
                </a:solidFill>
              </a:rPr>
              <a:t> л  а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3131802" y="4149100"/>
            <a:ext cx="30244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р</a:t>
            </a:r>
            <a:r>
              <a:rPr lang="ru-RU" sz="3200" b="1" dirty="0">
                <a:solidFill>
                  <a:srgbClr val="0070C0"/>
                </a:solidFill>
              </a:rPr>
              <a:t>  а  з  н о  с  т  ь</a:t>
            </a:r>
          </a:p>
        </p:txBody>
      </p:sp>
      <p:cxnSp>
        <p:nvCxnSpPr>
          <p:cNvPr id="86" name="Прямая соединительная линия 85"/>
          <p:cNvCxnSpPr/>
          <p:nvPr/>
        </p:nvCxnSpPr>
        <p:spPr>
          <a:xfrm>
            <a:off x="5958192" y="2636890"/>
            <a:ext cx="34204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 flipV="1">
            <a:off x="5976195" y="3429000"/>
            <a:ext cx="324045" cy="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6300240" y="2636890"/>
            <a:ext cx="0" cy="79211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1691599" y="576250"/>
            <a:ext cx="4284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</a:rPr>
              <a:t>т р  е  у  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г</a:t>
            </a:r>
            <a:r>
              <a:rPr lang="ru-RU" sz="3200" b="1" dirty="0">
                <a:solidFill>
                  <a:srgbClr val="0070C0"/>
                </a:solidFill>
              </a:rPr>
              <a:t>  о л  ь  н  и к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2774175" y="1283327"/>
            <a:ext cx="2933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</a:rPr>
              <a:t>м </a:t>
            </a: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е</a:t>
            </a:r>
            <a:r>
              <a:rPr lang="ru-RU" sz="3200" b="1" dirty="0">
                <a:solidFill>
                  <a:srgbClr val="0070C0"/>
                </a:solidFill>
              </a:rPr>
              <a:t> т  р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3113797" y="2004595"/>
            <a:ext cx="2593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chemeClr val="accent6">
                    <a:lumMod val="50000"/>
                  </a:schemeClr>
                </a:solidFill>
              </a:rPr>
              <a:t>к</a:t>
            </a:r>
            <a:r>
              <a:rPr lang="ru-RU" sz="3200" b="1" dirty="0">
                <a:solidFill>
                  <a:srgbClr val="0070C0"/>
                </a:solidFill>
              </a:rPr>
              <a:t> в  а д  р  а  т </a:t>
            </a:r>
          </a:p>
        </p:txBody>
      </p:sp>
    </p:spTree>
    <p:extLst>
      <p:ext uri="{BB962C8B-B14F-4D97-AF65-F5344CB8AC3E}">
        <p14:creationId xmlns:p14="http://schemas.microsoft.com/office/powerpoint/2010/main" val="3128869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1000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1000"/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4" dur="1000"/>
                                        <p:tgtEl>
                                          <p:spTgt spid="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1000"/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1000"/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 animBg="1"/>
      <p:bldP spid="8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104</Words>
  <Application>Microsoft Office PowerPoint</Application>
  <PresentationFormat>Экран (4:3)</PresentationFormat>
  <Paragraphs>21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Тема Office</vt:lpstr>
      <vt:lpstr>Кроссворд </vt:lpstr>
      <vt:lpstr>        Кроссворд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05</dc:creator>
  <cp:lastModifiedBy>Халипа Тагиров</cp:lastModifiedBy>
  <cp:revision>19</cp:revision>
  <dcterms:created xsi:type="dcterms:W3CDTF">2013-12-13T20:19:35Z</dcterms:created>
  <dcterms:modified xsi:type="dcterms:W3CDTF">2023-01-28T17:57:12Z</dcterms:modified>
</cp:coreProperties>
</file>