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54"/>
  </p:notesMasterIdLst>
  <p:sldIdLst>
    <p:sldId id="328" r:id="rId2"/>
    <p:sldId id="329" r:id="rId3"/>
    <p:sldId id="257" r:id="rId4"/>
    <p:sldId id="260" r:id="rId5"/>
    <p:sldId id="261" r:id="rId6"/>
    <p:sldId id="259" r:id="rId7"/>
    <p:sldId id="262" r:id="rId8"/>
    <p:sldId id="263" r:id="rId9"/>
    <p:sldId id="264" r:id="rId10"/>
    <p:sldId id="266" r:id="rId11"/>
    <p:sldId id="265" r:id="rId12"/>
    <p:sldId id="267" r:id="rId13"/>
    <p:sldId id="314" r:id="rId14"/>
    <p:sldId id="272" r:id="rId15"/>
    <p:sldId id="316" r:id="rId16"/>
    <p:sldId id="315" r:id="rId17"/>
    <p:sldId id="317" r:id="rId18"/>
    <p:sldId id="276" r:id="rId19"/>
    <p:sldId id="273" r:id="rId20"/>
    <p:sldId id="274" r:id="rId21"/>
    <p:sldId id="275" r:id="rId22"/>
    <p:sldId id="287" r:id="rId23"/>
    <p:sldId id="313" r:id="rId24"/>
    <p:sldId id="279" r:id="rId25"/>
    <p:sldId id="318" r:id="rId26"/>
    <p:sldId id="278" r:id="rId27"/>
    <p:sldId id="319" r:id="rId28"/>
    <p:sldId id="320" r:id="rId29"/>
    <p:sldId id="321" r:id="rId30"/>
    <p:sldId id="284" r:id="rId31"/>
    <p:sldId id="322" r:id="rId32"/>
    <p:sldId id="323" r:id="rId33"/>
    <p:sldId id="324" r:id="rId34"/>
    <p:sldId id="290" r:id="rId35"/>
    <p:sldId id="289" r:id="rId36"/>
    <p:sldId id="325" r:id="rId37"/>
    <p:sldId id="291" r:id="rId38"/>
    <p:sldId id="326" r:id="rId39"/>
    <p:sldId id="292" r:id="rId40"/>
    <p:sldId id="293" r:id="rId41"/>
    <p:sldId id="294" r:id="rId42"/>
    <p:sldId id="297" r:id="rId43"/>
    <p:sldId id="298" r:id="rId44"/>
    <p:sldId id="295" r:id="rId45"/>
    <p:sldId id="299" r:id="rId46"/>
    <p:sldId id="300" r:id="rId47"/>
    <p:sldId id="301" r:id="rId48"/>
    <p:sldId id="296" r:id="rId49"/>
    <p:sldId id="303" r:id="rId50"/>
    <p:sldId id="308" r:id="rId51"/>
    <p:sldId id="310" r:id="rId52"/>
    <p:sldId id="327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800080"/>
    <a:srgbClr val="9900CC"/>
    <a:srgbClr val="990099"/>
    <a:srgbClr val="FF3300"/>
    <a:srgbClr val="CC66FF"/>
    <a:srgbClr val="CC3300"/>
    <a:srgbClr val="FF996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50166-69D8-4B10-B101-42C18B0D4925}" type="datetimeFigureOut">
              <a:rPr lang="ru-RU" smtClean="0"/>
              <a:pPr/>
              <a:t>27.01.2023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2078E-D8DF-465A-9FE1-6A0DF0B03C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28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36</a:t>
            </a:fld>
            <a:endParaRPr lang="ru-R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37</a:t>
            </a:fld>
            <a:endParaRPr lang="ru-RU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39</a:t>
            </a:fld>
            <a:endParaRPr lang="ru-RU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40</a:t>
            </a:fld>
            <a:endParaRPr lang="ru-RU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41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42</a:t>
            </a:fld>
            <a:endParaRPr lang="ru-RU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43</a:t>
            </a:fld>
            <a:endParaRPr lang="ru-RU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44</a:t>
            </a:fld>
            <a:endParaRPr lang="ru-RU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45</a:t>
            </a:fld>
            <a:endParaRPr lang="ru-RU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46</a:t>
            </a:fld>
            <a:endParaRPr lang="ru-RU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47</a:t>
            </a:fld>
            <a:endParaRPr lang="ru-RU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48</a:t>
            </a:fld>
            <a:endParaRPr lang="ru-RU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49</a:t>
            </a:fld>
            <a:endParaRPr lang="ru-RU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50</a:t>
            </a:fld>
            <a:endParaRPr lang="ru-RU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51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52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7945-2297-4BD9-8D49-C80109689D91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59CD-749F-430E-8A67-60FC01F755C0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3A7D-CCD4-4B76-822A-422FBAF9A714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B975-4672-40C2-9F61-D260C8285817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1333-A125-4AE0-AA7C-226FF9C43A16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C48A-C4C3-4068-B62C-5F3DFA849EAF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4FF-E004-45E5-BB88-37FC410D7C52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E473-57C0-4C7B-92AE-947A7C354331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546D-64EB-4F80-9E95-3AF305785ABA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1564-4EFE-4E8A-935B-215BFA4A0D30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774B-0FBB-43D5-B8A1-8A9F504D7995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34B2F6-BB13-45C1-82F4-3D8D0E0061B7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C12FD6-1E19-4100-9147-E10C2FA7A9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zoom/>
  </p:transition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40.xml"/><Relationship Id="rId18" Type="http://schemas.openxmlformats.org/officeDocument/2006/relationships/slide" Target="slide37.xml"/><Relationship Id="rId26" Type="http://schemas.openxmlformats.org/officeDocument/2006/relationships/slide" Target="slide43.xml"/><Relationship Id="rId39" Type="http://schemas.openxmlformats.org/officeDocument/2006/relationships/slide" Target="slide6.xml"/><Relationship Id="rId3" Type="http://schemas.openxmlformats.org/officeDocument/2006/relationships/image" Target="../media/image6.gif"/><Relationship Id="rId21" Type="http://schemas.openxmlformats.org/officeDocument/2006/relationships/slide" Target="slide9.xml"/><Relationship Id="rId34" Type="http://schemas.openxmlformats.org/officeDocument/2006/relationships/slide" Target="slide21.xml"/><Relationship Id="rId7" Type="http://schemas.openxmlformats.org/officeDocument/2006/relationships/slide" Target="slide3.xml"/><Relationship Id="rId12" Type="http://schemas.openxmlformats.org/officeDocument/2006/relationships/slide" Target="slide22.xml"/><Relationship Id="rId17" Type="http://schemas.openxmlformats.org/officeDocument/2006/relationships/slide" Target="slide39.xml"/><Relationship Id="rId25" Type="http://schemas.openxmlformats.org/officeDocument/2006/relationships/slide" Target="slide45.xml"/><Relationship Id="rId33" Type="http://schemas.openxmlformats.org/officeDocument/2006/relationships/slide" Target="slide18.xml"/><Relationship Id="rId38" Type="http://schemas.openxmlformats.org/officeDocument/2006/relationships/slide" Target="slide23.xml"/><Relationship Id="rId2" Type="http://schemas.openxmlformats.org/officeDocument/2006/relationships/notesSlide" Target="../notesSlides/notesSlide1.xml"/><Relationship Id="rId16" Type="http://schemas.openxmlformats.org/officeDocument/2006/relationships/slide" Target="slide50.xml"/><Relationship Id="rId20" Type="http://schemas.openxmlformats.org/officeDocument/2006/relationships/slide" Target="slide47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slide" Target="slide16.xml"/><Relationship Id="rId24" Type="http://schemas.openxmlformats.org/officeDocument/2006/relationships/slide" Target="slide34.xml"/><Relationship Id="rId32" Type="http://schemas.openxmlformats.org/officeDocument/2006/relationships/slide" Target="slide7.xml"/><Relationship Id="rId37" Type="http://schemas.openxmlformats.org/officeDocument/2006/relationships/slide" Target="slide11.xml"/><Relationship Id="rId40" Type="http://schemas.openxmlformats.org/officeDocument/2006/relationships/slide" Target="slide30.xml"/><Relationship Id="rId5" Type="http://schemas.openxmlformats.org/officeDocument/2006/relationships/slide" Target="slide49.xml"/><Relationship Id="rId15" Type="http://schemas.openxmlformats.org/officeDocument/2006/relationships/slide" Target="slide44.xml"/><Relationship Id="rId23" Type="http://schemas.openxmlformats.org/officeDocument/2006/relationships/slide" Target="slide46.xml"/><Relationship Id="rId28" Type="http://schemas.openxmlformats.org/officeDocument/2006/relationships/slide" Target="slide35.xml"/><Relationship Id="rId36" Type="http://schemas.openxmlformats.org/officeDocument/2006/relationships/slide" Target="slide4.xml"/><Relationship Id="rId10" Type="http://schemas.openxmlformats.org/officeDocument/2006/relationships/slide" Target="slide17.xml"/><Relationship Id="rId19" Type="http://schemas.openxmlformats.org/officeDocument/2006/relationships/slide" Target="slide48.xml"/><Relationship Id="rId31" Type="http://schemas.openxmlformats.org/officeDocument/2006/relationships/slide" Target="slide8.xml"/><Relationship Id="rId4" Type="http://schemas.openxmlformats.org/officeDocument/2006/relationships/slide" Target="slide51.xml"/><Relationship Id="rId9" Type="http://schemas.openxmlformats.org/officeDocument/2006/relationships/slide" Target="slide12.xml"/><Relationship Id="rId14" Type="http://schemas.openxmlformats.org/officeDocument/2006/relationships/slide" Target="slide41.xml"/><Relationship Id="rId22" Type="http://schemas.openxmlformats.org/officeDocument/2006/relationships/slide" Target="slide42.xml"/><Relationship Id="rId27" Type="http://schemas.openxmlformats.org/officeDocument/2006/relationships/slide" Target="slide28.xml"/><Relationship Id="rId30" Type="http://schemas.openxmlformats.org/officeDocument/2006/relationships/slide" Target="slide5.xml"/><Relationship Id="rId35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42" y="141633"/>
            <a:ext cx="4176463" cy="37410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891" y="0"/>
            <a:ext cx="4014110" cy="38826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7"/>
            <a:ext cx="9144000" cy="7116063"/>
          </a:xfrm>
        </p:spPr>
        <p:txBody>
          <a:bodyPr>
            <a:prstTxWarp prst="textArchUpPour">
              <a:avLst>
                <a:gd name="adj1" fmla="val 10043467"/>
                <a:gd name="adj2" fmla="val 48954"/>
              </a:avLst>
            </a:prstTxWarp>
            <a:noAutofit/>
          </a:bodyPr>
          <a:lstStyle/>
          <a:p>
            <a:pPr algn="ctr"/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Морской бой</a:t>
            </a:r>
          </a:p>
        </p:txBody>
      </p:sp>
      <p:pic>
        <p:nvPicPr>
          <p:cNvPr id="3074" name="Picture 2" descr="C:\Users\05\AppData\Local\Microsoft\Windows\Temporary Internet Files\Content.IE5\ORRWH1AX\MC9003914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13773"/>
            <a:ext cx="2304256" cy="453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05\AppData\Local\Microsoft\Windows\Temporary Internet Files\Content.IE5\QVAET8AZ\MM900286791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82668"/>
            <a:ext cx="2397231" cy="291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9578"/>
            <a:ext cx="2339752" cy="307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899D-7773-4A0C-883D-F195B5CC1493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529201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треугольни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5038"/>
            <a:ext cx="9144000" cy="53079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5786454"/>
            <a:ext cx="3058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Треугольник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F135-310F-47CF-A066-10DCAFA1207A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Учитель математики Тагирова С.Б.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книгу заплатили </a:t>
            </a:r>
          </a:p>
          <a:p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 рублей и еще одну треть стоимости книги. Сколько стоит книга?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5429264"/>
            <a:ext cx="69511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 рублей</a:t>
            </a:r>
          </a:p>
          <a:p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1097-9524-4361-A56E-82E479F0E9C2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85728"/>
            <a:ext cx="8572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 числа называют взаимно обратными?</a:t>
            </a:r>
          </a:p>
          <a:p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44824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Два числа, произведение которых равно 1, </a:t>
            </a:r>
          </a:p>
          <a:p>
            <a:r>
              <a:rPr lang="ru-RU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взаимно обратными.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AE88-4685-4B4C-810D-57C4799DCF73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285728"/>
            <a:ext cx="85725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Летели утки: одна впереди и две позади, одна позади и две впереди, одна между двумя  и три в ряд. Сколько всего летело уток?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5286388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857356" y="4857760"/>
            <a:ext cx="4714906" cy="1714512"/>
            <a:chOff x="1000101" y="4786322"/>
            <a:chExt cx="4714906" cy="1714512"/>
          </a:xfrm>
        </p:grpSpPr>
        <p:pic>
          <p:nvPicPr>
            <p:cNvPr id="5" name="Рисунок 4" descr="утка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101" y="4786322"/>
              <a:ext cx="1571635" cy="1714512"/>
            </a:xfrm>
            <a:prstGeom prst="rect">
              <a:avLst/>
            </a:prstGeom>
          </p:spPr>
        </p:pic>
        <p:pic>
          <p:nvPicPr>
            <p:cNvPr id="6" name="Рисунок 5" descr="утка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1736" y="4786322"/>
              <a:ext cx="1571635" cy="1714512"/>
            </a:xfrm>
            <a:prstGeom prst="rect">
              <a:avLst/>
            </a:prstGeom>
          </p:spPr>
        </p:pic>
        <p:pic>
          <p:nvPicPr>
            <p:cNvPr id="7" name="Рисунок 6" descr="утка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3372" y="4786322"/>
              <a:ext cx="1571635" cy="1714512"/>
            </a:xfrm>
            <a:prstGeom prst="rect">
              <a:avLst/>
            </a:prstGeom>
          </p:spPr>
        </p:pic>
      </p:grp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B018-68FB-42CD-8F09-B71A005180E2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30121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периметр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25" y="1466250"/>
            <a:ext cx="8460549" cy="3925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5500702"/>
            <a:ext cx="2465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Периметр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4C70-5139-4975-832F-D5373D1B555B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714356"/>
            <a:ext cx="7715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какого числа нельзя найти обратное?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2160" y="4581128"/>
            <a:ext cx="20162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06CE-B8EA-48D1-B06F-D3038E02C201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52455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857232"/>
            <a:ext cx="878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показывает числитель дроби?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158" y="5715016"/>
            <a:ext cx="5156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Числитель показывает,</a:t>
            </a:r>
          </a:p>
          <a:p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сколько долей взято.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C42D-BFF3-479D-98F7-2E5FE8599C99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709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71604" y="500042"/>
            <a:ext cx="55755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Эврика!</a:t>
            </a:r>
            <a:r>
              <a:rPr lang="ru-RU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2000240"/>
            <a:ext cx="7786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 вы, чей это гордый возглас и что он обозначает?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5786454"/>
            <a:ext cx="77166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Архимед: «Я нашел!»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4F86-AFCF-4F34-8C2D-863FF7E06130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4610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57224" y="1071546"/>
            <a:ext cx="7319992" cy="4361390"/>
            <a:chOff x="1214414" y="1071546"/>
            <a:chExt cx="6962802" cy="4361390"/>
          </a:xfrm>
        </p:grpSpPr>
        <p:pic>
          <p:nvPicPr>
            <p:cNvPr id="4" name="Рисунок 3" descr="Кошка0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2066" y="1571612"/>
              <a:ext cx="3105150" cy="3457575"/>
            </a:xfrm>
            <a:prstGeom prst="rect">
              <a:avLst/>
            </a:prstGeom>
          </p:spPr>
        </p:pic>
        <p:sp>
          <p:nvSpPr>
            <p:cNvPr id="5" name="Овальная выноска 4"/>
            <p:cNvSpPr/>
            <p:nvPr/>
          </p:nvSpPr>
          <p:spPr>
            <a:xfrm>
              <a:off x="4572000" y="1285860"/>
              <a:ext cx="428628" cy="357190"/>
            </a:xfrm>
            <a:prstGeom prst="wedgeEllipseCallout">
              <a:avLst/>
            </a:prstGeom>
            <a:solidFill>
              <a:srgbClr val="CC6600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Овальная выноска 5"/>
            <p:cNvSpPr/>
            <p:nvPr/>
          </p:nvSpPr>
          <p:spPr>
            <a:xfrm>
              <a:off x="5072066" y="1285860"/>
              <a:ext cx="428628" cy="357190"/>
            </a:xfrm>
            <a:prstGeom prst="wedgeEllipseCallout">
              <a:avLst/>
            </a:prstGeom>
            <a:solidFill>
              <a:srgbClr val="CC6600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857356" y="1071546"/>
              <a:ext cx="2398413" cy="37702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bliqueTopRight"/>
                <a:lightRig rig="glow" dir="tl">
                  <a:rot lat="0" lon="0" rev="5400000"/>
                </a:lightRig>
              </a:scene3d>
              <a:sp3d extrusionH="57150" contourW="12700">
                <a:bevelT w="25400" h="25400" prst="relaxedInset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23900" b="1" cap="none" spc="0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Н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214414" y="2786058"/>
              <a:ext cx="2000869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perspectiveRelaxed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16600" b="1" cap="none" spc="0" dirty="0">
                  <a:ln/>
                  <a:solidFill>
                    <a:schemeClr val="accent3"/>
                  </a:solidFill>
                  <a:effectLst/>
                </a:rPr>
                <a:t>Ф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571472" y="5643578"/>
            <a:ext cx="1199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Фунт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E71B-572E-40BF-8FE1-080025D9E2C1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доме 6 этажей. Во сколько раз путь по лестнице на 6 этаж длиннее, чем путь на 3 этаж,</a:t>
            </a:r>
          </a:p>
          <a:p>
            <a:pPr algn="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если пролеты между этажами</a:t>
            </a:r>
          </a:p>
          <a:p>
            <a:pPr algn="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имеют по одинаковому числу ступенек?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5576" y="3244334"/>
            <a:ext cx="44137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2,5 раза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08A-D82B-403E-A86C-1613142F943D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 descr="Корабль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643182"/>
            <a:ext cx="714380" cy="500066"/>
          </a:xfrm>
          <a:prstGeom prst="rect">
            <a:avLst/>
          </a:prstGeom>
        </p:spPr>
      </p:pic>
      <p:pic>
        <p:nvPicPr>
          <p:cNvPr id="128" name="Рисунок 127" descr="Корабль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4929198"/>
            <a:ext cx="714380" cy="500066"/>
          </a:xfrm>
          <a:prstGeom prst="rect">
            <a:avLst/>
          </a:prstGeom>
        </p:spPr>
      </p:pic>
      <p:pic>
        <p:nvPicPr>
          <p:cNvPr id="127" name="Рисунок 126" descr="Корабль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071678"/>
            <a:ext cx="714380" cy="500066"/>
          </a:xfrm>
          <a:prstGeom prst="rect">
            <a:avLst/>
          </a:prstGeom>
        </p:spPr>
      </p:pic>
      <p:pic>
        <p:nvPicPr>
          <p:cNvPr id="126" name="Рисунок 125" descr="Корабль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643182"/>
            <a:ext cx="714380" cy="5000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357166"/>
            <a:ext cx="714380" cy="500066"/>
          </a:xfrm>
          <a:prstGeom prst="rect">
            <a:avLst/>
          </a:prstGeom>
          <a:solidFill>
            <a:srgbClr val="FF000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26" name="Прямоугольник 25">
            <a:hlinkClick r:id="rId4" action="ppaction://hlinksldjump"/>
          </p:cNvPr>
          <p:cNvSpPr/>
          <p:nvPr/>
        </p:nvSpPr>
        <p:spPr>
          <a:xfrm>
            <a:off x="1071538" y="92867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857356" y="357166"/>
            <a:ext cx="714380" cy="500066"/>
          </a:xfrm>
          <a:prstGeom prst="rect">
            <a:avLst/>
          </a:prstGeom>
          <a:solidFill>
            <a:srgbClr val="FF000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643174" y="357166"/>
            <a:ext cx="714380" cy="500066"/>
          </a:xfrm>
          <a:prstGeom prst="rect">
            <a:avLst/>
          </a:prstGeom>
          <a:solidFill>
            <a:srgbClr val="FF000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428992" y="357166"/>
            <a:ext cx="714380" cy="500066"/>
          </a:xfrm>
          <a:prstGeom prst="rect">
            <a:avLst/>
          </a:prstGeom>
          <a:solidFill>
            <a:srgbClr val="FF330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214810" y="357166"/>
            <a:ext cx="714380" cy="500066"/>
          </a:xfrm>
          <a:prstGeom prst="rect">
            <a:avLst/>
          </a:prstGeom>
          <a:solidFill>
            <a:srgbClr val="FF000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00628" y="357166"/>
            <a:ext cx="714380" cy="500066"/>
          </a:xfrm>
          <a:prstGeom prst="rect">
            <a:avLst/>
          </a:prstGeom>
          <a:solidFill>
            <a:srgbClr val="FF000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786446" y="357166"/>
            <a:ext cx="714380" cy="500066"/>
          </a:xfrm>
          <a:prstGeom prst="rect">
            <a:avLst/>
          </a:prstGeom>
          <a:solidFill>
            <a:srgbClr val="FF000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572264" y="357166"/>
            <a:ext cx="714380" cy="500066"/>
          </a:xfrm>
          <a:prstGeom prst="rect">
            <a:avLst/>
          </a:prstGeom>
          <a:solidFill>
            <a:srgbClr val="FF000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358082" y="357166"/>
            <a:ext cx="714380" cy="500066"/>
          </a:xfrm>
          <a:prstGeom prst="rect">
            <a:avLst/>
          </a:prstGeom>
          <a:solidFill>
            <a:srgbClr val="FF000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143900" y="357166"/>
            <a:ext cx="714380" cy="500066"/>
          </a:xfrm>
          <a:prstGeom prst="rect">
            <a:avLst/>
          </a:prstGeom>
          <a:solidFill>
            <a:srgbClr val="FF000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85720" y="357166"/>
            <a:ext cx="714380" cy="500066"/>
          </a:xfrm>
          <a:prstGeom prst="rect">
            <a:avLst/>
          </a:prstGeom>
          <a:solidFill>
            <a:srgbClr val="FF330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85720" y="928670"/>
            <a:ext cx="714380" cy="500066"/>
          </a:xfrm>
          <a:prstGeom prst="rect">
            <a:avLst/>
          </a:prstGeom>
          <a:solidFill>
            <a:schemeClr val="accent3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85720" y="1500174"/>
            <a:ext cx="714380" cy="500066"/>
          </a:xfrm>
          <a:prstGeom prst="rect">
            <a:avLst/>
          </a:prstGeom>
          <a:solidFill>
            <a:schemeClr val="accent3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85720" y="2071678"/>
            <a:ext cx="714380" cy="500066"/>
          </a:xfrm>
          <a:prstGeom prst="rect">
            <a:avLst/>
          </a:prstGeom>
          <a:solidFill>
            <a:schemeClr val="accent3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85720" y="2643182"/>
            <a:ext cx="714380" cy="500066"/>
          </a:xfrm>
          <a:prstGeom prst="rect">
            <a:avLst/>
          </a:prstGeom>
          <a:solidFill>
            <a:schemeClr val="accent3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16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85720" y="3214686"/>
            <a:ext cx="714380" cy="500066"/>
          </a:xfrm>
          <a:prstGeom prst="rect">
            <a:avLst/>
          </a:prstGeom>
          <a:solidFill>
            <a:schemeClr val="accent3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85720" y="3786190"/>
            <a:ext cx="714380" cy="500066"/>
          </a:xfrm>
          <a:prstGeom prst="rect">
            <a:avLst/>
          </a:prstGeom>
          <a:solidFill>
            <a:schemeClr val="accent3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85720" y="4357694"/>
            <a:ext cx="714380" cy="500066"/>
          </a:xfrm>
          <a:prstGeom prst="rect">
            <a:avLst/>
          </a:prstGeom>
          <a:solidFill>
            <a:schemeClr val="accent3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 anchorCtr="1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85720" y="4929198"/>
            <a:ext cx="714380" cy="500066"/>
          </a:xfrm>
          <a:prstGeom prst="rect">
            <a:avLst/>
          </a:prstGeom>
          <a:solidFill>
            <a:schemeClr val="accent3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 anchorCtr="1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85720" y="5572140"/>
            <a:ext cx="714380" cy="500066"/>
          </a:xfrm>
          <a:prstGeom prst="rect">
            <a:avLst/>
          </a:prstGeom>
          <a:solidFill>
            <a:schemeClr val="accent3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36000"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85720" y="6072206"/>
            <a:ext cx="714380" cy="500066"/>
          </a:xfrm>
          <a:prstGeom prst="rect">
            <a:avLst/>
          </a:prstGeom>
          <a:solidFill>
            <a:schemeClr val="accent3"/>
          </a:solidFill>
          <a:ln>
            <a:solidFill>
              <a:srgbClr val="9900CC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10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Прямоугольник 47">
            <a:hlinkClick r:id="rId4" action="ppaction://hlinksldjump"/>
          </p:cNvPr>
          <p:cNvSpPr/>
          <p:nvPr/>
        </p:nvSpPr>
        <p:spPr>
          <a:xfrm>
            <a:off x="1857356" y="92867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49" name="Прямоугольник 48">
            <a:hlinkClick r:id="rId4" action="ppaction://hlinksldjump"/>
          </p:cNvPr>
          <p:cNvSpPr/>
          <p:nvPr/>
        </p:nvSpPr>
        <p:spPr>
          <a:xfrm>
            <a:off x="3428992" y="92867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50" name="Прямоугольник 49">
            <a:hlinkClick r:id="rId4" action="ppaction://hlinksldjump"/>
          </p:cNvPr>
          <p:cNvSpPr/>
          <p:nvPr/>
        </p:nvSpPr>
        <p:spPr>
          <a:xfrm>
            <a:off x="2643174" y="92867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hlinkClick r:id="rId6" action="ppaction://hlinksldjump"/>
          </p:cNvPr>
          <p:cNvSpPr/>
          <p:nvPr/>
        </p:nvSpPr>
        <p:spPr>
          <a:xfrm>
            <a:off x="4214810" y="92867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hlinkClick r:id="rId6" action="ppaction://hlinksldjump"/>
          </p:cNvPr>
          <p:cNvSpPr/>
          <p:nvPr/>
        </p:nvSpPr>
        <p:spPr>
          <a:xfrm>
            <a:off x="5786446" y="92867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54" name="Прямоугольник 53">
            <a:hlinkClick r:id="rId4" action="ppaction://hlinksldjump"/>
          </p:cNvPr>
          <p:cNvSpPr/>
          <p:nvPr/>
        </p:nvSpPr>
        <p:spPr>
          <a:xfrm>
            <a:off x="6572264" y="92867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55" name="Прямоугольник 54">
            <a:hlinkClick r:id="rId4" action="ppaction://hlinksldjump"/>
          </p:cNvPr>
          <p:cNvSpPr/>
          <p:nvPr/>
        </p:nvSpPr>
        <p:spPr>
          <a:xfrm>
            <a:off x="7358082" y="92867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56" name="Прямоугольник 55">
            <a:hlinkClick r:id="rId4" action="ppaction://hlinksldjump"/>
          </p:cNvPr>
          <p:cNvSpPr/>
          <p:nvPr/>
        </p:nvSpPr>
        <p:spPr>
          <a:xfrm>
            <a:off x="8143900" y="92867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57" name="Прямоугольник 56">
            <a:hlinkClick r:id="rId4" action="ppaction://hlinksldjump"/>
          </p:cNvPr>
          <p:cNvSpPr/>
          <p:nvPr/>
        </p:nvSpPr>
        <p:spPr>
          <a:xfrm>
            <a:off x="1071538" y="150017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58" name="Прямоугольник 57">
            <a:hlinkClick r:id="rId7" action="ppaction://hlinksldjump"/>
          </p:cNvPr>
          <p:cNvSpPr/>
          <p:nvPr/>
        </p:nvSpPr>
        <p:spPr>
          <a:xfrm>
            <a:off x="1857356" y="150017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59" name="Прямоугольник 58">
            <a:hlinkClick r:id="rId8" action="ppaction://hlinksldjump"/>
          </p:cNvPr>
          <p:cNvSpPr/>
          <p:nvPr/>
        </p:nvSpPr>
        <p:spPr>
          <a:xfrm>
            <a:off x="3428992" y="150017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60" name="Прямоугольник 59">
            <a:hlinkClick r:id="rId9" action="ppaction://hlinksldjump"/>
          </p:cNvPr>
          <p:cNvSpPr/>
          <p:nvPr/>
        </p:nvSpPr>
        <p:spPr>
          <a:xfrm>
            <a:off x="2643174" y="150017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61" name="Прямоугольник 60">
            <a:hlinkClick r:id="rId10" action="ppaction://hlinksldjump"/>
          </p:cNvPr>
          <p:cNvSpPr/>
          <p:nvPr/>
        </p:nvSpPr>
        <p:spPr>
          <a:xfrm>
            <a:off x="5000628" y="150017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62" name="Прямоугольник 61">
            <a:hlinkClick r:id="rId11" action="ppaction://hlinksldjump"/>
          </p:cNvPr>
          <p:cNvSpPr/>
          <p:nvPr/>
        </p:nvSpPr>
        <p:spPr>
          <a:xfrm>
            <a:off x="4214810" y="150017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64" name="Прямоугольник 63">
            <a:hlinkClick r:id="rId4" action="ppaction://hlinksldjump"/>
          </p:cNvPr>
          <p:cNvSpPr/>
          <p:nvPr/>
        </p:nvSpPr>
        <p:spPr>
          <a:xfrm>
            <a:off x="7358082" y="150017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65" name="Прямоугольник 64">
            <a:hlinkClick r:id="rId12" action="ppaction://hlinksldjump"/>
          </p:cNvPr>
          <p:cNvSpPr/>
          <p:nvPr/>
        </p:nvSpPr>
        <p:spPr>
          <a:xfrm>
            <a:off x="5786446" y="321468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66" name="Прямоугольник 65">
            <a:hlinkClick r:id="rId4" action="ppaction://hlinksldjump"/>
          </p:cNvPr>
          <p:cNvSpPr/>
          <p:nvPr/>
        </p:nvSpPr>
        <p:spPr>
          <a:xfrm>
            <a:off x="8143900" y="150017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67" name="Прямоугольник 66">
            <a:hlinkClick r:id="rId4" action="ppaction://hlinksldjump"/>
          </p:cNvPr>
          <p:cNvSpPr/>
          <p:nvPr/>
        </p:nvSpPr>
        <p:spPr>
          <a:xfrm>
            <a:off x="1071538" y="607220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68" name="Прямоугольник 67">
            <a:hlinkClick r:id="rId4" action="ppaction://hlinksldjump"/>
          </p:cNvPr>
          <p:cNvSpPr/>
          <p:nvPr/>
        </p:nvSpPr>
        <p:spPr>
          <a:xfrm>
            <a:off x="1857356" y="607220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69" name="Прямоугольник 68">
            <a:hlinkClick r:id="rId4" action="ppaction://hlinksldjump"/>
          </p:cNvPr>
          <p:cNvSpPr/>
          <p:nvPr/>
        </p:nvSpPr>
        <p:spPr>
          <a:xfrm>
            <a:off x="3428992" y="607220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70" name="Прямоугольник 69">
            <a:hlinkClick r:id="rId4" action="ppaction://hlinksldjump"/>
          </p:cNvPr>
          <p:cNvSpPr/>
          <p:nvPr/>
        </p:nvSpPr>
        <p:spPr>
          <a:xfrm>
            <a:off x="2643174" y="607220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71" name="Прямоугольник 70">
            <a:hlinkClick r:id="rId4" action="ppaction://hlinksldjump"/>
          </p:cNvPr>
          <p:cNvSpPr/>
          <p:nvPr/>
        </p:nvSpPr>
        <p:spPr>
          <a:xfrm>
            <a:off x="5000628" y="607220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72" name="Прямоугольник 71">
            <a:hlinkClick r:id="rId4" action="ppaction://hlinksldjump"/>
          </p:cNvPr>
          <p:cNvSpPr/>
          <p:nvPr/>
        </p:nvSpPr>
        <p:spPr>
          <a:xfrm>
            <a:off x="4214810" y="607220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73" name="Прямоугольник 72">
            <a:hlinkClick r:id="rId13" action="ppaction://hlinksldjump"/>
          </p:cNvPr>
          <p:cNvSpPr/>
          <p:nvPr/>
        </p:nvSpPr>
        <p:spPr>
          <a:xfrm>
            <a:off x="5786446" y="607220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74" name="Прямоугольник 73">
            <a:hlinkClick r:id="rId14" action="ppaction://hlinksldjump"/>
          </p:cNvPr>
          <p:cNvSpPr/>
          <p:nvPr/>
        </p:nvSpPr>
        <p:spPr>
          <a:xfrm>
            <a:off x="6572264" y="607220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75" name="Прямоугольник 74">
            <a:hlinkClick r:id="rId15" action="ppaction://hlinksldjump"/>
          </p:cNvPr>
          <p:cNvSpPr/>
          <p:nvPr/>
        </p:nvSpPr>
        <p:spPr>
          <a:xfrm>
            <a:off x="7358082" y="607220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76" name="Прямоугольник 75">
            <a:hlinkClick r:id="" action="ppaction://noaction"/>
          </p:cNvPr>
          <p:cNvSpPr/>
          <p:nvPr/>
        </p:nvSpPr>
        <p:spPr>
          <a:xfrm>
            <a:off x="8143900" y="607220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77" name="Прямоугольник 76">
            <a:hlinkClick r:id="rId5" action="ppaction://hlinksldjump"/>
          </p:cNvPr>
          <p:cNvSpPr/>
          <p:nvPr/>
        </p:nvSpPr>
        <p:spPr>
          <a:xfrm>
            <a:off x="1071538" y="550070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78" name="Прямоугольник 77">
            <a:hlinkClick r:id="rId5" action="ppaction://hlinksldjump"/>
          </p:cNvPr>
          <p:cNvSpPr/>
          <p:nvPr/>
        </p:nvSpPr>
        <p:spPr>
          <a:xfrm>
            <a:off x="1857356" y="550070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80" name="Прямоугольник 79">
            <a:hlinkClick r:id="rId16" action="ppaction://hlinksldjump"/>
          </p:cNvPr>
          <p:cNvSpPr/>
          <p:nvPr/>
        </p:nvSpPr>
        <p:spPr>
          <a:xfrm>
            <a:off x="2643174" y="550070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81" name="Прямоугольник 80">
            <a:hlinkClick r:id="rId4" action="ppaction://hlinksldjump"/>
          </p:cNvPr>
          <p:cNvSpPr/>
          <p:nvPr/>
        </p:nvSpPr>
        <p:spPr>
          <a:xfrm>
            <a:off x="5000628" y="550070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82" name="Прямоугольник 81">
            <a:hlinkClick r:id="" action="ppaction://noaction"/>
          </p:cNvPr>
          <p:cNvSpPr/>
          <p:nvPr/>
        </p:nvSpPr>
        <p:spPr>
          <a:xfrm>
            <a:off x="4214810" y="550070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83" name="Прямоугольник 82">
            <a:hlinkClick r:id="rId17" action="ppaction://hlinksldjump"/>
          </p:cNvPr>
          <p:cNvSpPr/>
          <p:nvPr/>
        </p:nvSpPr>
        <p:spPr>
          <a:xfrm>
            <a:off x="5786446" y="550070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84" name="Прямоугольник 83">
            <a:hlinkClick r:id="rId18" action="ppaction://hlinksldjump"/>
          </p:cNvPr>
          <p:cNvSpPr/>
          <p:nvPr/>
        </p:nvSpPr>
        <p:spPr>
          <a:xfrm>
            <a:off x="5786446" y="492919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85" name="Прямоугольник 84">
            <a:hlinkClick r:id="rId19" action="ppaction://hlinksldjump"/>
          </p:cNvPr>
          <p:cNvSpPr/>
          <p:nvPr/>
        </p:nvSpPr>
        <p:spPr>
          <a:xfrm>
            <a:off x="7358082" y="550070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86" name="Прямоугольник 85">
            <a:hlinkClick r:id="rId4" action="ppaction://hlinksldjump"/>
          </p:cNvPr>
          <p:cNvSpPr/>
          <p:nvPr/>
        </p:nvSpPr>
        <p:spPr>
          <a:xfrm>
            <a:off x="8143900" y="550070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87" name="Прямоугольник 86">
            <a:hlinkClick r:id="rId20" action="ppaction://hlinksldjump"/>
          </p:cNvPr>
          <p:cNvSpPr/>
          <p:nvPr/>
        </p:nvSpPr>
        <p:spPr>
          <a:xfrm>
            <a:off x="1071538" y="492919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88" name="Прямоугольник 87">
            <a:hlinkClick r:id="rId21" action="ppaction://hlinksldjump"/>
          </p:cNvPr>
          <p:cNvSpPr/>
          <p:nvPr/>
        </p:nvSpPr>
        <p:spPr>
          <a:xfrm>
            <a:off x="3428992" y="264318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89" name="Прямоугольник 88">
            <a:hlinkClick r:id="rId13" action="ppaction://hlinksldjump"/>
          </p:cNvPr>
          <p:cNvSpPr/>
          <p:nvPr/>
        </p:nvSpPr>
        <p:spPr>
          <a:xfrm>
            <a:off x="3428992" y="435769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91" name="Прямоугольник 90">
            <a:hlinkClick r:id="rId4" action="ppaction://hlinksldjump"/>
          </p:cNvPr>
          <p:cNvSpPr/>
          <p:nvPr/>
        </p:nvSpPr>
        <p:spPr>
          <a:xfrm>
            <a:off x="5000628" y="492919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92" name="Прямоугольник 91">
            <a:hlinkClick r:id="" action="ppaction://noaction"/>
          </p:cNvPr>
          <p:cNvSpPr/>
          <p:nvPr/>
        </p:nvSpPr>
        <p:spPr>
          <a:xfrm>
            <a:off x="4214810" y="492919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95" name="Прямоугольник 94">
            <a:hlinkClick r:id="rId22" action="ppaction://hlinksldjump"/>
          </p:cNvPr>
          <p:cNvSpPr/>
          <p:nvPr/>
        </p:nvSpPr>
        <p:spPr>
          <a:xfrm>
            <a:off x="7358082" y="492919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96" name="Прямоугольник 95">
            <a:hlinkClick r:id="rId4" action="ppaction://hlinksldjump"/>
          </p:cNvPr>
          <p:cNvSpPr/>
          <p:nvPr/>
        </p:nvSpPr>
        <p:spPr>
          <a:xfrm>
            <a:off x="8143900" y="492919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97" name="Прямоугольник 96">
            <a:hlinkClick r:id="rId23" action="ppaction://hlinksldjump"/>
          </p:cNvPr>
          <p:cNvSpPr/>
          <p:nvPr/>
        </p:nvSpPr>
        <p:spPr>
          <a:xfrm>
            <a:off x="1071538" y="435769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98" name="Прямоугольник 97">
            <a:hlinkClick r:id="" action="ppaction://noaction"/>
          </p:cNvPr>
          <p:cNvSpPr/>
          <p:nvPr/>
        </p:nvSpPr>
        <p:spPr>
          <a:xfrm>
            <a:off x="1857356" y="435769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00" name="Прямоугольник 99">
            <a:hlinkClick r:id="rId16" action="ppaction://hlinksldjump"/>
          </p:cNvPr>
          <p:cNvSpPr/>
          <p:nvPr/>
        </p:nvSpPr>
        <p:spPr>
          <a:xfrm>
            <a:off x="2643174" y="435769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01" name="Прямоугольник 100">
            <a:hlinkClick r:id="rId14" action="ppaction://hlinksldjump"/>
          </p:cNvPr>
          <p:cNvSpPr/>
          <p:nvPr/>
        </p:nvSpPr>
        <p:spPr>
          <a:xfrm>
            <a:off x="5000628" y="435769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02" name="Прямоугольник 101">
            <a:hlinkClick r:id="rId12" action="ppaction://hlinksldjump"/>
          </p:cNvPr>
          <p:cNvSpPr/>
          <p:nvPr/>
        </p:nvSpPr>
        <p:spPr>
          <a:xfrm>
            <a:off x="4214810" y="435769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03" name="Прямоугольник 102">
            <a:hlinkClick r:id="rId24" action="ppaction://hlinksldjump"/>
          </p:cNvPr>
          <p:cNvSpPr/>
          <p:nvPr/>
        </p:nvSpPr>
        <p:spPr>
          <a:xfrm>
            <a:off x="5786446" y="435769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04" name="Прямоугольник 103">
            <a:hlinkClick r:id="rId25" action="ppaction://hlinksldjump"/>
          </p:cNvPr>
          <p:cNvSpPr/>
          <p:nvPr/>
        </p:nvSpPr>
        <p:spPr>
          <a:xfrm>
            <a:off x="6572264" y="435769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05" name="Прямоугольник 104">
            <a:hlinkClick r:id="rId26" action="ppaction://hlinksldjump"/>
          </p:cNvPr>
          <p:cNvSpPr/>
          <p:nvPr/>
        </p:nvSpPr>
        <p:spPr>
          <a:xfrm>
            <a:off x="7358082" y="435769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06" name="Прямоугольник 105">
            <a:hlinkClick r:id="rId4" action="ppaction://hlinksldjump"/>
          </p:cNvPr>
          <p:cNvSpPr/>
          <p:nvPr/>
        </p:nvSpPr>
        <p:spPr>
          <a:xfrm>
            <a:off x="8143900" y="435769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07" name="Прямоугольник 106">
            <a:hlinkClick r:id="rId4" action="ppaction://hlinksldjump"/>
          </p:cNvPr>
          <p:cNvSpPr/>
          <p:nvPr/>
        </p:nvSpPr>
        <p:spPr>
          <a:xfrm>
            <a:off x="1071538" y="378619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08" name="Прямоугольник 107">
            <a:hlinkClick r:id="rId4" action="ppaction://hlinksldjump"/>
          </p:cNvPr>
          <p:cNvSpPr/>
          <p:nvPr/>
        </p:nvSpPr>
        <p:spPr>
          <a:xfrm>
            <a:off x="1857356" y="378619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09" name="Прямоугольник 108">
            <a:hlinkClick r:id="rId27" action="ppaction://hlinksldjump"/>
          </p:cNvPr>
          <p:cNvSpPr/>
          <p:nvPr/>
        </p:nvSpPr>
        <p:spPr>
          <a:xfrm>
            <a:off x="3428992" y="378619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10" name="Прямоугольник 109">
            <a:hlinkClick r:id="rId4" action="ppaction://hlinksldjump"/>
          </p:cNvPr>
          <p:cNvSpPr/>
          <p:nvPr/>
        </p:nvSpPr>
        <p:spPr>
          <a:xfrm>
            <a:off x="2643174" y="378619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11" name="Прямоугольник 110">
            <a:hlinkClick r:id="rId28" action="ppaction://hlinksldjump"/>
          </p:cNvPr>
          <p:cNvSpPr/>
          <p:nvPr/>
        </p:nvSpPr>
        <p:spPr>
          <a:xfrm>
            <a:off x="5000628" y="378619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13" name="Прямоугольник 112">
            <a:hlinkClick r:id="rId29" action="ppaction://hlinksldjump"/>
          </p:cNvPr>
          <p:cNvSpPr/>
          <p:nvPr/>
        </p:nvSpPr>
        <p:spPr>
          <a:xfrm>
            <a:off x="5786446" y="207167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14" name="Прямоугольник 113">
            <a:hlinkClick r:id="rId4" action="ppaction://hlinksldjump"/>
          </p:cNvPr>
          <p:cNvSpPr/>
          <p:nvPr/>
        </p:nvSpPr>
        <p:spPr>
          <a:xfrm>
            <a:off x="6572264" y="378619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15" name="Прямоугольник 114">
            <a:hlinkClick r:id="rId4" action="ppaction://hlinksldjump"/>
          </p:cNvPr>
          <p:cNvSpPr/>
          <p:nvPr/>
        </p:nvSpPr>
        <p:spPr>
          <a:xfrm>
            <a:off x="7358082" y="378619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16" name="Прямоугольник 115">
            <a:hlinkClick r:id="rId4" action="ppaction://hlinksldjump"/>
          </p:cNvPr>
          <p:cNvSpPr/>
          <p:nvPr/>
        </p:nvSpPr>
        <p:spPr>
          <a:xfrm>
            <a:off x="8143900" y="378619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37" name="Прямоугольник 136">
            <a:hlinkClick r:id="rId4" action="ppaction://hlinksldjump"/>
          </p:cNvPr>
          <p:cNvSpPr/>
          <p:nvPr/>
        </p:nvSpPr>
        <p:spPr>
          <a:xfrm>
            <a:off x="1071538" y="321468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38" name="Прямоугольник 137">
            <a:hlinkClick r:id="rId30" action="ppaction://hlinksldjump"/>
          </p:cNvPr>
          <p:cNvSpPr/>
          <p:nvPr/>
        </p:nvSpPr>
        <p:spPr>
          <a:xfrm>
            <a:off x="1857356" y="321468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39" name="Прямоугольник 138">
            <a:hlinkClick r:id="rId31" action="ppaction://hlinksldjump"/>
          </p:cNvPr>
          <p:cNvSpPr/>
          <p:nvPr/>
        </p:nvSpPr>
        <p:spPr>
          <a:xfrm>
            <a:off x="3428992" y="321468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40" name="Прямоугольник 139">
            <a:hlinkClick r:id="rId32" action="ppaction://hlinksldjump"/>
          </p:cNvPr>
          <p:cNvSpPr/>
          <p:nvPr/>
        </p:nvSpPr>
        <p:spPr>
          <a:xfrm>
            <a:off x="2643174" y="321468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41" name="Прямоугольник 140">
            <a:hlinkClick r:id="rId33" action="ppaction://hlinksldjump"/>
          </p:cNvPr>
          <p:cNvSpPr/>
          <p:nvPr/>
        </p:nvSpPr>
        <p:spPr>
          <a:xfrm>
            <a:off x="5000628" y="321468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42" name="Прямоугольник 141">
            <a:hlinkClick r:id="rId34" action="ppaction://hlinksldjump"/>
          </p:cNvPr>
          <p:cNvSpPr/>
          <p:nvPr/>
        </p:nvSpPr>
        <p:spPr>
          <a:xfrm>
            <a:off x="4214810" y="321468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43" name="Прямоугольник 142">
            <a:hlinkClick r:id="rId4" action="ppaction://hlinksldjump"/>
          </p:cNvPr>
          <p:cNvSpPr/>
          <p:nvPr/>
        </p:nvSpPr>
        <p:spPr>
          <a:xfrm>
            <a:off x="6572264" y="150017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44" name="Прямоугольник 143">
            <a:hlinkClick r:id="rId29" action="ppaction://hlinksldjump"/>
          </p:cNvPr>
          <p:cNvSpPr/>
          <p:nvPr/>
        </p:nvSpPr>
        <p:spPr>
          <a:xfrm>
            <a:off x="6572264" y="321468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45" name="Прямоугольник 144">
            <a:hlinkClick r:id="rId35" action="ppaction://hlinksldjump"/>
          </p:cNvPr>
          <p:cNvSpPr/>
          <p:nvPr/>
        </p:nvSpPr>
        <p:spPr>
          <a:xfrm>
            <a:off x="7358082" y="321468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46" name="Прямоугольник 145">
            <a:hlinkClick r:id="rId4" action="ppaction://hlinksldjump"/>
          </p:cNvPr>
          <p:cNvSpPr/>
          <p:nvPr/>
        </p:nvSpPr>
        <p:spPr>
          <a:xfrm>
            <a:off x="8143900" y="321468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47" name="Прямоугольник 146">
            <a:hlinkClick r:id="rId4" action="ppaction://hlinksldjump"/>
          </p:cNvPr>
          <p:cNvSpPr/>
          <p:nvPr/>
        </p:nvSpPr>
        <p:spPr>
          <a:xfrm>
            <a:off x="1071538" y="264318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48" name="Прямоугольник 147">
            <a:hlinkClick r:id="rId36" action="ppaction://hlinksldjump"/>
          </p:cNvPr>
          <p:cNvSpPr/>
          <p:nvPr/>
        </p:nvSpPr>
        <p:spPr>
          <a:xfrm>
            <a:off x="1857356" y="264318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50" name="Прямоугольник 149">
            <a:hlinkClick r:id="rId37" action="ppaction://hlinksldjump"/>
          </p:cNvPr>
          <p:cNvSpPr/>
          <p:nvPr/>
        </p:nvSpPr>
        <p:spPr>
          <a:xfrm>
            <a:off x="3428992" y="207167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51" name="Прямоугольник 150">
            <a:hlinkClick r:id="rId35" action="ppaction://hlinksldjump"/>
          </p:cNvPr>
          <p:cNvSpPr/>
          <p:nvPr/>
        </p:nvSpPr>
        <p:spPr>
          <a:xfrm>
            <a:off x="6572264" y="207167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52" name="Прямоугольник 151">
            <a:hlinkClick r:id="rId12" action="ppaction://hlinksldjump"/>
          </p:cNvPr>
          <p:cNvSpPr/>
          <p:nvPr/>
        </p:nvSpPr>
        <p:spPr>
          <a:xfrm>
            <a:off x="4214810" y="264318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53" name="Прямоугольник 152">
            <a:hlinkClick r:id="rId4" action="ppaction://hlinksldjump"/>
          </p:cNvPr>
          <p:cNvSpPr/>
          <p:nvPr/>
        </p:nvSpPr>
        <p:spPr>
          <a:xfrm>
            <a:off x="3428992" y="550070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54" name="Прямоугольник 153">
            <a:hlinkClick r:id="rId4" action="ppaction://hlinksldjump"/>
          </p:cNvPr>
          <p:cNvSpPr/>
          <p:nvPr/>
        </p:nvSpPr>
        <p:spPr>
          <a:xfrm>
            <a:off x="5786446" y="378619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55" name="Прямоугольник 154">
            <a:hlinkClick r:id="rId38" action="ppaction://hlinksldjump"/>
          </p:cNvPr>
          <p:cNvSpPr/>
          <p:nvPr/>
        </p:nvSpPr>
        <p:spPr>
          <a:xfrm>
            <a:off x="7358082" y="264318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56" name="Прямоугольник 155">
            <a:hlinkClick r:id="rId4" action="ppaction://hlinksldjump"/>
          </p:cNvPr>
          <p:cNvSpPr/>
          <p:nvPr/>
        </p:nvSpPr>
        <p:spPr>
          <a:xfrm>
            <a:off x="8143900" y="264318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57" name="Прямоугольник 156">
            <a:hlinkClick r:id="rId4" action="ppaction://hlinksldjump"/>
          </p:cNvPr>
          <p:cNvSpPr/>
          <p:nvPr/>
        </p:nvSpPr>
        <p:spPr>
          <a:xfrm>
            <a:off x="1071538" y="207167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58" name="Прямоугольник 157">
            <a:hlinkClick r:id="rId39" action="ppaction://hlinksldjump"/>
          </p:cNvPr>
          <p:cNvSpPr/>
          <p:nvPr/>
        </p:nvSpPr>
        <p:spPr>
          <a:xfrm>
            <a:off x="1857356" y="207167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61" name="Прямоугольник 160">
            <a:hlinkClick r:id="rId40" action="ppaction://hlinksldjump"/>
          </p:cNvPr>
          <p:cNvSpPr/>
          <p:nvPr/>
        </p:nvSpPr>
        <p:spPr>
          <a:xfrm>
            <a:off x="5000628" y="207167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62" name="Прямоугольник 161">
            <a:hlinkClick r:id="rId34" action="ppaction://hlinksldjump"/>
          </p:cNvPr>
          <p:cNvSpPr/>
          <p:nvPr/>
        </p:nvSpPr>
        <p:spPr>
          <a:xfrm>
            <a:off x="4214810" y="207167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64" name="Прямоугольник 163">
            <a:hlinkClick r:id="rId33" action="ppaction://hlinksldjump"/>
          </p:cNvPr>
          <p:cNvSpPr/>
          <p:nvPr/>
        </p:nvSpPr>
        <p:spPr>
          <a:xfrm>
            <a:off x="5786446" y="150017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65" name="Прямоугольник 164">
            <a:hlinkClick r:id="rId27" action="ppaction://hlinksldjump"/>
          </p:cNvPr>
          <p:cNvSpPr/>
          <p:nvPr/>
        </p:nvSpPr>
        <p:spPr>
          <a:xfrm>
            <a:off x="7358082" y="207167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66" name="Прямоугольник 165">
            <a:hlinkClick r:id="rId4" action="ppaction://hlinksldjump"/>
          </p:cNvPr>
          <p:cNvSpPr/>
          <p:nvPr/>
        </p:nvSpPr>
        <p:spPr>
          <a:xfrm>
            <a:off x="8143900" y="207167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pic>
        <p:nvPicPr>
          <p:cNvPr id="131" name="Рисунок 130" descr="Корабль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643182"/>
            <a:ext cx="714380" cy="500066"/>
          </a:xfrm>
          <a:prstGeom prst="rect">
            <a:avLst/>
          </a:prstGeom>
        </p:spPr>
      </p:pic>
      <p:pic>
        <p:nvPicPr>
          <p:cNvPr id="133" name="Рисунок 132" descr="Корабль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929198"/>
            <a:ext cx="714380" cy="500066"/>
          </a:xfrm>
          <a:prstGeom prst="rect">
            <a:avLst/>
          </a:prstGeom>
        </p:spPr>
      </p:pic>
      <p:pic>
        <p:nvPicPr>
          <p:cNvPr id="134" name="Рисунок 133" descr="Корабль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928670"/>
            <a:ext cx="714380" cy="500066"/>
          </a:xfrm>
          <a:prstGeom prst="rect">
            <a:avLst/>
          </a:prstGeom>
        </p:spPr>
      </p:pic>
      <p:pic>
        <p:nvPicPr>
          <p:cNvPr id="136" name="Рисунок 135" descr="Корабль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929198"/>
            <a:ext cx="714380" cy="500066"/>
          </a:xfrm>
          <a:prstGeom prst="rect">
            <a:avLst/>
          </a:prstGeom>
        </p:spPr>
      </p:pic>
      <p:pic>
        <p:nvPicPr>
          <p:cNvPr id="168" name="Рисунок 167" descr="Корабль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643182"/>
            <a:ext cx="714380" cy="500066"/>
          </a:xfrm>
          <a:prstGeom prst="rect">
            <a:avLst/>
          </a:prstGeom>
        </p:spPr>
      </p:pic>
      <p:pic>
        <p:nvPicPr>
          <p:cNvPr id="170" name="Рисунок 169" descr="Корабль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5500702"/>
            <a:ext cx="714380" cy="500066"/>
          </a:xfrm>
          <a:prstGeom prst="rect">
            <a:avLst/>
          </a:prstGeom>
        </p:spPr>
      </p:pic>
      <p:pic>
        <p:nvPicPr>
          <p:cNvPr id="171" name="Рисунок 170" descr="Корабль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4929198"/>
            <a:ext cx="714380" cy="500066"/>
          </a:xfrm>
          <a:prstGeom prst="rect">
            <a:avLst/>
          </a:prstGeom>
        </p:spPr>
      </p:pic>
      <p:pic>
        <p:nvPicPr>
          <p:cNvPr id="172" name="Рисунок 171" descr="Корабль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786190"/>
            <a:ext cx="714380" cy="500066"/>
          </a:xfrm>
          <a:prstGeom prst="rect">
            <a:avLst/>
          </a:prstGeom>
        </p:spPr>
      </p:pic>
      <p:sp>
        <p:nvSpPr>
          <p:cNvPr id="123" name="Прямоугольник 122"/>
          <p:cNvSpPr/>
          <p:nvPr/>
        </p:nvSpPr>
        <p:spPr>
          <a:xfrm>
            <a:off x="5000628" y="264318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5786446" y="264318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6572264" y="264318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5000628" y="92867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4214810" y="378619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1857356" y="492919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49" name="Прямоугольник 148"/>
          <p:cNvSpPr/>
          <p:nvPr/>
        </p:nvSpPr>
        <p:spPr>
          <a:xfrm>
            <a:off x="6572264" y="550070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6572264" y="492919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60" name="Прямоугольник 159"/>
          <p:cNvSpPr/>
          <p:nvPr/>
        </p:nvSpPr>
        <p:spPr>
          <a:xfrm>
            <a:off x="2643174" y="492919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63" name="Прямоугольник 162"/>
          <p:cNvSpPr/>
          <p:nvPr/>
        </p:nvSpPr>
        <p:spPr>
          <a:xfrm>
            <a:off x="3428992" y="492919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67" name="Прямоугольник 166"/>
          <p:cNvSpPr/>
          <p:nvPr/>
        </p:nvSpPr>
        <p:spPr>
          <a:xfrm>
            <a:off x="2643174" y="207167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69" name="Прямоугольник 168"/>
          <p:cNvSpPr/>
          <p:nvPr/>
        </p:nvSpPr>
        <p:spPr>
          <a:xfrm>
            <a:off x="2643174" y="264318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36620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 animBg="1"/>
      <p:bldP spid="125" grpId="0" animBg="1"/>
      <p:bldP spid="130" grpId="0" animBg="1"/>
      <p:bldP spid="132" grpId="0" animBg="1"/>
      <p:bldP spid="135" grpId="0" animBg="1"/>
      <p:bldP spid="149" grpId="0" animBg="1"/>
      <p:bldP spid="159" grpId="0" animBg="1"/>
      <p:bldP spid="160" grpId="0" animBg="1"/>
      <p:bldP spid="163" grpId="0" animBg="1"/>
      <p:bldP spid="167" grpId="0" animBg="1"/>
      <p:bldP spid="1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285728"/>
            <a:ext cx="8715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Какой год был следующим за 40 годом до нашей эры? </a:t>
            </a:r>
          </a:p>
          <a:p>
            <a:pPr algn="r"/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Какой год был предшествующим?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4282" y="3501008"/>
            <a:ext cx="892971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за 40 годом </a:t>
            </a:r>
          </a:p>
          <a:p>
            <a:pPr algn="r"/>
            <a:r>
              <a:rPr lang="ru-RU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нашей эры 39, </a:t>
            </a:r>
          </a:p>
          <a:p>
            <a:pPr algn="r"/>
            <a:r>
              <a:rPr lang="ru-RU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предшествующий год 41.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13B4-4A3E-4264-941C-51B79356166C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знак нужно поставить между числами 5 и 6, чтобы получилось число большее 5, но меньшее 6?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44" y="5143512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Запятую, получится 5,6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48C2-55FD-4BEE-A454-F150A335FB3A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71472" y="642918"/>
            <a:ext cx="7481913" cy="4857752"/>
            <a:chOff x="1071538" y="1071546"/>
            <a:chExt cx="7481913" cy="485775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71538" y="1071546"/>
              <a:ext cx="2842446" cy="450892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perspectiveRigh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ru-RU" sz="287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А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142976" y="1142984"/>
              <a:ext cx="1297151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perspectiveContrastingLeftFacing"/>
                <a:lightRig rig="glow" dir="tl">
                  <a:rot lat="0" lon="0" rev="5400000"/>
                </a:lightRig>
              </a:scene3d>
              <a:sp3d extrusionH="57150" contourW="12700">
                <a:bevelT w="25400" h="25400" prst="softRound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96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Ж</a:t>
              </a:r>
            </a:p>
          </p:txBody>
        </p:sp>
        <p:pic>
          <p:nvPicPr>
            <p:cNvPr id="6" name="Рисунок 5" descr="Олень06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4876" y="1357298"/>
              <a:ext cx="3838575" cy="4572000"/>
            </a:xfrm>
            <a:prstGeom prst="rect">
              <a:avLst/>
            </a:prstGeom>
          </p:spPr>
        </p:pic>
        <p:sp>
          <p:nvSpPr>
            <p:cNvPr id="7" name="Овальная выноска 6"/>
            <p:cNvSpPr/>
            <p:nvPr/>
          </p:nvSpPr>
          <p:spPr>
            <a:xfrm>
              <a:off x="4929190" y="2357430"/>
              <a:ext cx="428628" cy="357190"/>
            </a:xfrm>
            <a:prstGeom prst="wedgeEllipseCallout">
              <a:avLst/>
            </a:prstGeom>
            <a:solidFill>
              <a:srgbClr val="CC6600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Овальная выноска 7"/>
            <p:cNvSpPr/>
            <p:nvPr/>
          </p:nvSpPr>
          <p:spPr>
            <a:xfrm>
              <a:off x="5429256" y="2357430"/>
              <a:ext cx="428628" cy="357190"/>
            </a:xfrm>
            <a:prstGeom prst="wedgeEllipseCallout">
              <a:avLst/>
            </a:prstGeom>
            <a:solidFill>
              <a:srgbClr val="CC6600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500034" y="5715016"/>
            <a:ext cx="1786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Сажень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1B7B-544A-4E4C-A47E-3CB83B52D8FB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7148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Фигура, изображенная на рисунке, состоит из одинаковых квадратов. Её сторона равна 1 см. Найдите периметр фигуры?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143108" y="3929066"/>
            <a:ext cx="4286280" cy="1571636"/>
            <a:chOff x="3071802" y="3786190"/>
            <a:chExt cx="3214710" cy="12858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071802" y="3786190"/>
              <a:ext cx="642942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714744" y="3786190"/>
              <a:ext cx="642942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643570" y="3786190"/>
              <a:ext cx="642942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357686" y="3786190"/>
              <a:ext cx="642942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00628" y="3786190"/>
              <a:ext cx="642942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357686" y="4429132"/>
              <a:ext cx="642942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7158" y="5643578"/>
            <a:ext cx="1402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 см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F41E-75F1-42E3-9A08-E0A46822B13D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1823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357166"/>
            <a:ext cx="86439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Какой год был раньше,</a:t>
            </a:r>
          </a:p>
          <a:p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166 год  до нашей эры или 35 год  до нашей эры?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072198" y="571480"/>
            <a:ext cx="2503720" cy="2040274"/>
            <a:chOff x="500033" y="571480"/>
            <a:chExt cx="2503720" cy="2040274"/>
          </a:xfrm>
        </p:grpSpPr>
        <p:sp>
          <p:nvSpPr>
            <p:cNvPr id="4" name="TextBox 3"/>
            <p:cNvSpPr txBox="1"/>
            <p:nvPr/>
          </p:nvSpPr>
          <p:spPr>
            <a:xfrm>
              <a:off x="571472" y="57148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730833" y="1124653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1659528" y="1118241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 rot="16200000">
              <a:off x="730833" y="2196223"/>
              <a:ext cx="1847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 rot="16200000">
              <a:off x="1659528" y="2189811"/>
              <a:ext cx="1847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rot="16200000">
              <a:off x="2588222" y="1118241"/>
              <a:ext cx="1847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28596" y="5429264"/>
            <a:ext cx="62590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166 год  до нашей эры</a:t>
            </a:r>
          </a:p>
          <a:p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6299-20E0-429D-B799-3CA7EE31E9C4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00108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Какой год был раньше: </a:t>
            </a:r>
          </a:p>
          <a:p>
            <a:pPr algn="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 год  до н.э. или 40 год н.э.? </a:t>
            </a:r>
          </a:p>
          <a:p>
            <a:pPr algn="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сколько лет раньше?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5715016"/>
            <a:ext cx="8066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 год до н.э., на 80 лет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12FB-1E2A-4E30-A079-AF5992801D9A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89340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длин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857232"/>
            <a:ext cx="8337862" cy="45868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5715016"/>
            <a:ext cx="1645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Длина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8B6A-9F7D-4F2A-998B-453595D5C410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0004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найти дробь от числа?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564904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найти</a:t>
            </a:r>
          </a:p>
          <a:p>
            <a:pPr algn="r"/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дробь от числа,</a:t>
            </a:r>
          </a:p>
          <a:p>
            <a:pPr algn="r"/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нужно число </a:t>
            </a:r>
          </a:p>
          <a:p>
            <a:pPr algn="r"/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умножить на </a:t>
            </a:r>
          </a:p>
          <a:p>
            <a:pPr algn="r"/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эту дробь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6E65-C831-4B23-96BB-1F5EFCA4F151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95831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928670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 ряд</a:t>
            </a:r>
          </a:p>
          <a:p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6, 8, 5, 7, 4…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75856" y="4714884"/>
            <a:ext cx="4320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6, 3, 5…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B66E-31E8-429A-A22C-BCC2D3FF1A53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38514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571480"/>
            <a:ext cx="86439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Федя всегда говорит правду, а Вадим всегда лжет. Какой вопрос надо было бы задать, чтобы они дали на него одинаковые вопросы?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5572140"/>
            <a:ext cx="6181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Тебя зовут Федя?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EB52-9EF8-4537-A40A-516315F53E76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27281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2860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умножить дробь на дробь? 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213434"/>
            <a:ext cx="892971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умножить дробь на дробь, надо найти произведение числителей и произведение знаменателей этих дробей; </a:t>
            </a:r>
          </a:p>
          <a:p>
            <a:pPr algn="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произведение записать числителем, а второе – знаменателем.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7D66-35B3-44A8-96C5-AC01FBCEC35D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карандаш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57166"/>
            <a:ext cx="8463491" cy="50693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5643578"/>
            <a:ext cx="2380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Карандаш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BD55-485B-4C2E-859D-A2E33ABC531F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85728"/>
            <a:ext cx="85010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дороге вдоль кустов</a:t>
            </a:r>
          </a:p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Шло одиннадцать хвостов.</a:t>
            </a:r>
          </a:p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Сосчитать я также смог,</a:t>
            </a:r>
          </a:p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шагало тридцать ног.</a:t>
            </a:r>
          </a:p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вместе шли куда-то</a:t>
            </a:r>
          </a:p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Петухи и поросята.</a:t>
            </a:r>
          </a:p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вопрос мой к вам таков:</a:t>
            </a:r>
          </a:p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было петухов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85720" y="5429264"/>
            <a:ext cx="6429420" cy="1218500"/>
            <a:chOff x="357158" y="5357826"/>
            <a:chExt cx="6429420" cy="1218500"/>
          </a:xfrm>
          <a:solidFill>
            <a:schemeClr val="accent2">
              <a:lumMod val="60000"/>
              <a:lumOff val="40000"/>
            </a:schemeClr>
          </a:solidFill>
        </p:grpSpPr>
        <p:pic>
          <p:nvPicPr>
            <p:cNvPr id="5" name="Рисунок 4" descr="Петух0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158" y="5357826"/>
              <a:ext cx="928694" cy="1218500"/>
            </a:xfrm>
            <a:prstGeom prst="rect">
              <a:avLst/>
            </a:prstGeom>
            <a:grpFill/>
          </p:spPr>
        </p:pic>
        <p:pic>
          <p:nvPicPr>
            <p:cNvPr id="6" name="Рисунок 5" descr="Петух0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5852" y="5357826"/>
              <a:ext cx="928694" cy="1218500"/>
            </a:xfrm>
            <a:prstGeom prst="rect">
              <a:avLst/>
            </a:prstGeom>
            <a:grpFill/>
          </p:spPr>
        </p:pic>
        <p:pic>
          <p:nvPicPr>
            <p:cNvPr id="7" name="Рисунок 6" descr="Петух0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4546" y="5357826"/>
              <a:ext cx="928694" cy="1218500"/>
            </a:xfrm>
            <a:prstGeom prst="rect">
              <a:avLst/>
            </a:prstGeom>
            <a:grpFill/>
          </p:spPr>
        </p:pic>
        <p:pic>
          <p:nvPicPr>
            <p:cNvPr id="8" name="Рисунок 7" descr="Петух0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3240" y="5357826"/>
              <a:ext cx="928694" cy="1218500"/>
            </a:xfrm>
            <a:prstGeom prst="rect">
              <a:avLst/>
            </a:prstGeom>
            <a:grpFill/>
          </p:spPr>
        </p:pic>
        <p:pic>
          <p:nvPicPr>
            <p:cNvPr id="9" name="Рисунок 8" descr="Петух0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0496" y="5357826"/>
              <a:ext cx="928694" cy="1218500"/>
            </a:xfrm>
            <a:prstGeom prst="rect">
              <a:avLst/>
            </a:prstGeom>
            <a:grpFill/>
          </p:spPr>
        </p:pic>
        <p:pic>
          <p:nvPicPr>
            <p:cNvPr id="10" name="Рисунок 9" descr="Петух0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9190" y="5357826"/>
              <a:ext cx="928694" cy="1218500"/>
            </a:xfrm>
            <a:prstGeom prst="rect">
              <a:avLst/>
            </a:prstGeom>
            <a:grpFill/>
          </p:spPr>
        </p:pic>
        <p:pic>
          <p:nvPicPr>
            <p:cNvPr id="11" name="Рисунок 10" descr="Петух0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57884" y="5357826"/>
              <a:ext cx="928694" cy="1218500"/>
            </a:xfrm>
            <a:prstGeom prst="rect">
              <a:avLst/>
            </a:prstGeom>
            <a:grpFill/>
          </p:spPr>
        </p:pic>
      </p:grp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F2C2-D962-4C9B-A4A9-C67E84D92B49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45303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643578"/>
            <a:ext cx="3422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Да, 1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ли числа, обратные сами себе?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0438-5986-4126-9136-B0A723E2CF30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18654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500042"/>
            <a:ext cx="84296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Копатыч  лег спать в 7 часов вечера, поставив будильник так, чтобы он прозвенел в 9 часов утра. Сколько времени проспит Копатыч?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5643578"/>
            <a:ext cx="1748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часа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D3E3-1509-448A-8955-ECC63041FD60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01544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делимое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714356"/>
            <a:ext cx="8572560" cy="38576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5500702"/>
            <a:ext cx="3179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Делимое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53D1-821E-486C-B0EA-9E9C38A38CAA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540" y="-459432"/>
            <a:ext cx="9645860" cy="7848872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8001000" cy="56978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112E-002A-48EA-B88B-7E6F6F439FBE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33" y="-315417"/>
            <a:ext cx="9875885" cy="748883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289" y="5143512"/>
            <a:ext cx="6512511" cy="1453840"/>
          </a:xfrm>
        </p:spPr>
        <p:txBody>
          <a:bodyPr/>
          <a:lstStyle/>
          <a:p>
            <a:pPr marL="0" indent="0">
              <a:buNone/>
            </a:pP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Аист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6586-D19A-4C23-BBAE-A9BA34263CA2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16951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459432"/>
            <a:ext cx="10009112" cy="8064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5357826"/>
            <a:ext cx="41328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Пальцы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F68A-4AE4-4778-AE2C-6762C6DFA927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37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35"/>
          <a:stretch/>
        </p:blipFill>
        <p:spPr>
          <a:xfrm>
            <a:off x="-61153" y="-171400"/>
            <a:ext cx="9435214" cy="70293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97152"/>
            <a:ext cx="8579296" cy="151216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22D0-5F52-4E88-986C-52B9BBB19279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23173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285728"/>
            <a:ext cx="6490688" cy="5913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 слога в слове. Первый слог – 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снеговика кусок.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 слог второй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Слоны, придя на водопой.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третий слог зовется так,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прежде звался твердый знак.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 все три как надо – 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Получите слово вы в награду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5786454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ADF9-F533-4EB3-BA5C-A39CDBEE2690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39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214282" y="142852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умножить дробь на натуральное число?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4282" y="476672"/>
            <a:ext cx="89297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умножить дробь на натуральное число, надо </a:t>
            </a:r>
          </a:p>
          <a:p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числитель умножить на это</a:t>
            </a:r>
          </a:p>
          <a:p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число, а знаменатель оставить </a:t>
            </a:r>
          </a:p>
          <a:p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 изменения.</a:t>
            </a:r>
          </a:p>
          <a:p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B3F1-FA8E-456C-9422-4460D0CC5049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714348" y="500043"/>
            <a:ext cx="7604576" cy="5143536"/>
            <a:chOff x="214282" y="714356"/>
            <a:chExt cx="7604576" cy="5723373"/>
          </a:xfrm>
        </p:grpSpPr>
        <p:pic>
          <p:nvPicPr>
            <p:cNvPr id="4" name="Рисунок 3" descr="Веер0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282" y="1857364"/>
              <a:ext cx="3833818" cy="3786198"/>
            </a:xfrm>
            <a:prstGeom prst="rect">
              <a:avLst/>
            </a:prstGeom>
          </p:spPr>
        </p:pic>
        <p:grpSp>
          <p:nvGrpSpPr>
            <p:cNvPr id="5" name="Группа 5"/>
            <p:cNvGrpSpPr/>
            <p:nvPr/>
          </p:nvGrpSpPr>
          <p:grpSpPr>
            <a:xfrm>
              <a:off x="1214414" y="714356"/>
              <a:ext cx="1071570" cy="2071959"/>
              <a:chOff x="1000100" y="928670"/>
              <a:chExt cx="1071570" cy="207195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142976" y="928670"/>
                <a:ext cx="809837" cy="2071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500" b="1" dirty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stral" pitchFamily="66" charset="0"/>
                  </a:rPr>
                  <a:t>Е</a:t>
                </a:r>
              </a:p>
            </p:txBody>
          </p: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1000100" y="1357298"/>
                <a:ext cx="1071570" cy="785818"/>
              </a:xfrm>
              <a:prstGeom prst="line">
                <a:avLst/>
              </a:prstGeom>
              <a:ln w="7620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" name="Прямоугольник 5"/>
            <p:cNvSpPr/>
            <p:nvPr/>
          </p:nvSpPr>
          <p:spPr>
            <a:xfrm>
              <a:off x="4786314" y="1928802"/>
              <a:ext cx="2432077" cy="450892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extrusionH="57150" contourW="12700">
                <a:bevelT w="25400" h="25400" prst="relaxedInset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28700" b="1" cap="none" spc="0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Т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 rot="1655827">
              <a:off x="5790739" y="743386"/>
              <a:ext cx="2028119" cy="31547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isometricOffAxis1Lef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99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А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500034" y="5643578"/>
            <a:ext cx="1693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Верста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BAB2-EC95-40FB-99E3-B447965821D8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40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540" y="-459432"/>
            <a:ext cx="9825880" cy="79928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5715016"/>
            <a:ext cx="75986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Тигр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53A9-E1B4-4EA3-84ED-0E4CFE74C5AD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41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357166"/>
            <a:ext cx="8572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число, обратное дроби -четыре двадцать четвертых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4797152"/>
            <a:ext cx="1262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6EFE-DBF4-40A0-B416-3F75D3E861FD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39552" y="6240339"/>
            <a:ext cx="3352801" cy="365125"/>
          </a:xfrm>
        </p:spPr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42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85728"/>
            <a:ext cx="87154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Айболиту пришли на прием животные: все, кроме двух, собаки; все, кроме двух, кошки; все, кроме двух, зайцы. Сколько всего животных?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5500702"/>
            <a:ext cx="699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3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8CE2-FCB9-422E-A32B-87E0F44ECC5A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Учитель математики Тагирова С.Б.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43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5572140"/>
            <a:ext cx="30235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Гривенник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42910" y="857232"/>
            <a:ext cx="7696229" cy="4508927"/>
            <a:chOff x="1142976" y="1357298"/>
            <a:chExt cx="7696229" cy="4508927"/>
          </a:xfrm>
        </p:grpSpPr>
        <p:grpSp>
          <p:nvGrpSpPr>
            <p:cNvPr id="23" name="Группа 11"/>
            <p:cNvGrpSpPr/>
            <p:nvPr/>
          </p:nvGrpSpPr>
          <p:grpSpPr>
            <a:xfrm>
              <a:off x="1142976" y="1357296"/>
              <a:ext cx="7696229" cy="4508927"/>
              <a:chOff x="1142976" y="943078"/>
              <a:chExt cx="7696229" cy="5358112"/>
            </a:xfrm>
          </p:grpSpPr>
          <p:pic>
            <p:nvPicPr>
              <p:cNvPr id="25" name="Рисунок 2" descr="Парусник01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6380" y="1643050"/>
                <a:ext cx="3552825" cy="4505325"/>
              </a:xfrm>
              <a:prstGeom prst="rect">
                <a:avLst/>
              </a:prstGeom>
            </p:spPr>
          </p:pic>
          <p:sp>
            <p:nvSpPr>
              <p:cNvPr id="26" name="Овальная выноска 25"/>
              <p:cNvSpPr/>
              <p:nvPr/>
            </p:nvSpPr>
            <p:spPr>
              <a:xfrm>
                <a:off x="6000760" y="1285860"/>
                <a:ext cx="428628" cy="357190"/>
              </a:xfrm>
              <a:prstGeom prst="wedgeEllipseCallout">
                <a:avLst/>
              </a:prstGeom>
              <a:solidFill>
                <a:srgbClr val="CC6600"/>
              </a:solidFill>
              <a:ln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7" name="Овальная выноска 26"/>
              <p:cNvSpPr/>
              <p:nvPr/>
            </p:nvSpPr>
            <p:spPr>
              <a:xfrm>
                <a:off x="4286248" y="1285860"/>
                <a:ext cx="428628" cy="357190"/>
              </a:xfrm>
              <a:prstGeom prst="wedgeEllipseCallout">
                <a:avLst/>
              </a:prstGeom>
              <a:solidFill>
                <a:srgbClr val="CC6600"/>
              </a:solidFill>
              <a:ln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Овальная выноска 27"/>
              <p:cNvSpPr/>
              <p:nvPr/>
            </p:nvSpPr>
            <p:spPr>
              <a:xfrm>
                <a:off x="5572132" y="1285860"/>
                <a:ext cx="428628" cy="357190"/>
              </a:xfrm>
              <a:prstGeom prst="wedgeEllipseCallout">
                <a:avLst/>
              </a:prstGeom>
              <a:solidFill>
                <a:srgbClr val="CC6600"/>
              </a:solidFill>
              <a:ln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9" name="Овальная выноска 28"/>
              <p:cNvSpPr/>
              <p:nvPr/>
            </p:nvSpPr>
            <p:spPr>
              <a:xfrm>
                <a:off x="5143504" y="1285860"/>
                <a:ext cx="428628" cy="357190"/>
              </a:xfrm>
              <a:prstGeom prst="wedgeEllipseCallout">
                <a:avLst/>
              </a:prstGeom>
              <a:solidFill>
                <a:srgbClr val="CC6600"/>
              </a:solidFill>
              <a:ln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Овальная выноска 29"/>
              <p:cNvSpPr/>
              <p:nvPr/>
            </p:nvSpPr>
            <p:spPr>
              <a:xfrm>
                <a:off x="4714876" y="1285860"/>
                <a:ext cx="428628" cy="357190"/>
              </a:xfrm>
              <a:prstGeom prst="wedgeEllipseCallout">
                <a:avLst/>
              </a:prstGeom>
              <a:solidFill>
                <a:srgbClr val="CC6600"/>
              </a:solidFill>
              <a:ln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142976" y="943078"/>
                <a:ext cx="2857520" cy="5358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700" b="1" dirty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pitchFamily="34" charset="0"/>
                  </a:rPr>
                  <a:t>Е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857356" y="2131569"/>
                <a:ext cx="1449436" cy="1206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6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гри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000496" y="3071810"/>
              <a:ext cx="97334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Н</a:t>
              </a:r>
            </a:p>
          </p:txBody>
        </p:sp>
      </p:grp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53EC-3B56-4BB3-9B08-BBBEC7ABC026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44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571480"/>
            <a:ext cx="8001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найти ширину прямоугольного участка, если известны длина и площадь? </a:t>
            </a:r>
          </a:p>
          <a:p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5143512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Чтобы найти ширину прямоугольника, надо площадь разделить на длину.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CA2B-678C-4D97-9450-8E4678FA26F7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45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66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48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ТОБЫ </a:t>
            </a:r>
            <a:r>
              <a:rPr lang="ru-RU" sz="4800" b="1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РАЗДЕЛИТЬ ОДНУ ДРОБЬ НА ДРУГУЮ</a:t>
            </a:r>
            <a:r>
              <a:rPr lang="ru-RU" sz="48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НАДО ...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94116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НАДО ДЕЛИМОЕ УМНОЖИТЬ НА ЧИСЛО, ОБРАТНОЕ ДЕЛИТЕЛЮ.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EB9E-D857-4A64-A5C3-FBF71F1B9275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46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285152"/>
            <a:ext cx="74500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Переход хода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2FE8-C4BF-4600-8688-E9987FA3F9AF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47</a:t>
            </a:fld>
            <a:endParaRPr lang="ru-RU" dirty="0"/>
          </a:p>
        </p:txBody>
      </p:sp>
    </p:spTree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координат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28604"/>
            <a:ext cx="8501122" cy="43095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5643578"/>
            <a:ext cx="2824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Координата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F43-7EB9-4DD2-844E-C5A8CF2571C2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48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тождеств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714356"/>
            <a:ext cx="8286808" cy="37212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5572140"/>
            <a:ext cx="2585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Тождество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2296-5B56-473D-A823-6C43543FBB94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49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285728"/>
            <a:ext cx="8572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руках 10 пальцев.</a:t>
            </a:r>
          </a:p>
          <a:p>
            <a:pPr algn="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Сколько пальцев на 10-ти руках?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5286388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FDD5-82A3-49C3-946A-3CAD8EF7DEF4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500166" y="285728"/>
            <a:ext cx="5149167" cy="5504398"/>
            <a:chOff x="2428860" y="642918"/>
            <a:chExt cx="4508113" cy="5504398"/>
          </a:xfrm>
        </p:grpSpPr>
        <p:sp>
          <p:nvSpPr>
            <p:cNvPr id="4" name="TextBox 3"/>
            <p:cNvSpPr txBox="1"/>
            <p:nvPr/>
          </p:nvSpPr>
          <p:spPr>
            <a:xfrm>
              <a:off x="2643174" y="3500438"/>
              <a:ext cx="4247074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6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 ТЯ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28860" y="642918"/>
              <a:ext cx="4508113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99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000</a:t>
              </a: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2991758" y="3500438"/>
              <a:ext cx="3877741" cy="1588"/>
            </a:xfrm>
            <a:prstGeom prst="line">
              <a:avLst/>
            </a:prstGeom>
            <a:ln w="762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500034" y="5572140"/>
            <a:ext cx="2433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Потянули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E547-4D9C-4667-B4E8-6E054A31949E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50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28794" y="642918"/>
            <a:ext cx="467788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Холодно</a:t>
            </a:r>
          </a:p>
        </p:txBody>
      </p:sp>
      <p:pic>
        <p:nvPicPr>
          <p:cNvPr id="10" name="Рисунок 9" descr="Рисунок1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857496"/>
            <a:ext cx="2286016" cy="2863069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0EF07-F2AC-4E33-9E67-04B4B5BD833C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51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-315416"/>
            <a:ext cx="8572560" cy="7173416"/>
          </a:xfrm>
          <a:prstGeom prst="rect">
            <a:avLst/>
          </a:prstGeom>
        </p:spPr>
      </p:pic>
      <p:sp>
        <p:nvSpPr>
          <p:cNvPr id="2" name="Овал 1">
            <a:hlinkClick r:id="rId4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57554" y="857232"/>
            <a:ext cx="55721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окончена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0D6-31C3-4F43-9901-7764DBE4717F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46562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Як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1357298"/>
            <a:ext cx="2352675" cy="3576649"/>
          </a:xfrm>
          <a:prstGeom prst="rect">
            <a:avLst/>
          </a:prstGeom>
        </p:spPr>
      </p:pic>
      <p:sp>
        <p:nvSpPr>
          <p:cNvPr id="2" name="Овал 1">
            <a:hlinkClick r:id="rId4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2500306"/>
            <a:ext cx="222849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</a:t>
            </a:r>
          </a:p>
        </p:txBody>
      </p:sp>
      <p:pic>
        <p:nvPicPr>
          <p:cNvPr id="13" name="Рисунок 12" descr="Топор0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1428736"/>
            <a:ext cx="1781178" cy="4191008"/>
          </a:xfrm>
          <a:prstGeom prst="rect">
            <a:avLst/>
          </a:prstGeom>
        </p:spPr>
      </p:pic>
      <p:sp>
        <p:nvSpPr>
          <p:cNvPr id="14" name="Овальная выноска 13"/>
          <p:cNvSpPr/>
          <p:nvPr/>
        </p:nvSpPr>
        <p:spPr>
          <a:xfrm>
            <a:off x="2000232" y="1428736"/>
            <a:ext cx="571504" cy="4286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ьная выноска 15"/>
          <p:cNvSpPr/>
          <p:nvPr/>
        </p:nvSpPr>
        <p:spPr>
          <a:xfrm>
            <a:off x="8286776" y="1000108"/>
            <a:ext cx="642942" cy="428628"/>
          </a:xfrm>
          <a:prstGeom prst="wedgeEllipseCallou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000496" y="2214554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3800" b="1" cap="none" spc="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8" name="Овальная выноска 17"/>
          <p:cNvSpPr/>
          <p:nvPr/>
        </p:nvSpPr>
        <p:spPr>
          <a:xfrm>
            <a:off x="4714876" y="2143116"/>
            <a:ext cx="428628" cy="428628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ьная выноска 18"/>
          <p:cNvSpPr/>
          <p:nvPr/>
        </p:nvSpPr>
        <p:spPr>
          <a:xfrm>
            <a:off x="5715008" y="2143116"/>
            <a:ext cx="428628" cy="428628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ьная выноска 19"/>
          <p:cNvSpPr/>
          <p:nvPr/>
        </p:nvSpPr>
        <p:spPr>
          <a:xfrm>
            <a:off x="5214942" y="2143116"/>
            <a:ext cx="428628" cy="428628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85720" y="4221088"/>
            <a:ext cx="6734552" cy="2986266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Пропорция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3856-7D87-47F0-9A08-4E8C5113D34D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857232"/>
            <a:ext cx="878684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Какой год был раньше: </a:t>
            </a:r>
          </a:p>
          <a:p>
            <a:pPr algn="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 год  до н.э. или 40 год н.э.? </a:t>
            </a:r>
          </a:p>
          <a:p>
            <a:pPr algn="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сколько лет раньше? </a:t>
            </a:r>
          </a:p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158" y="5715016"/>
            <a:ext cx="7023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 год до н.э., на 80 лет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D53C-E3E8-4877-BEC2-4037EBFBE3D1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714356"/>
            <a:ext cx="82501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ли числа, обратные сами себе?</a:t>
            </a:r>
          </a:p>
          <a:p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5786454"/>
            <a:ext cx="2415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Да, 1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E421-A967-4460-ADB3-628AC4E8760B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857232"/>
            <a:ext cx="885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каждому числу найти обратное?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55" y="4429132"/>
            <a:ext cx="90011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1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EBB-371B-4ACE-98CC-DB4FE8B273ED}" type="datetime10">
              <a:rPr lang="ru-RU" smtClean="0"/>
              <a:t>19:00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Учитель математики Тагирова С.Б.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1408</TotalTime>
  <Words>1251</Words>
  <Application>Microsoft Office PowerPoint</Application>
  <PresentationFormat>Экран (4:3)</PresentationFormat>
  <Paragraphs>371</Paragraphs>
  <Slides>52</Slides>
  <Notes>50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2" baseType="lpstr">
      <vt:lpstr>Arial</vt:lpstr>
      <vt:lpstr>Calibri</vt:lpstr>
      <vt:lpstr>Century</vt:lpstr>
      <vt:lpstr>Comic Sans MS</vt:lpstr>
      <vt:lpstr>Georgia</vt:lpstr>
      <vt:lpstr>Mistral</vt:lpstr>
      <vt:lpstr>Monotype Corsiva</vt:lpstr>
      <vt:lpstr>Times New Roman</vt:lpstr>
      <vt:lpstr>Trebuchet MS</vt:lpstr>
      <vt:lpstr>Воздушный поток</vt:lpstr>
      <vt:lpstr>Морской бой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Лиса</vt:lpstr>
      <vt:lpstr>Аист</vt:lpstr>
      <vt:lpstr>Презентация PowerPoint</vt:lpstr>
      <vt:lpstr>Коса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Сияна</dc:creator>
  <cp:lastModifiedBy>Халипа Тагиров</cp:lastModifiedBy>
  <cp:revision>139</cp:revision>
  <dcterms:created xsi:type="dcterms:W3CDTF">2009-02-06T07:30:11Z</dcterms:created>
  <dcterms:modified xsi:type="dcterms:W3CDTF">2023-01-27T16:02:14Z</dcterms:modified>
</cp:coreProperties>
</file>